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7" r:id="rId3"/>
    <p:sldId id="266" r:id="rId4"/>
    <p:sldId id="271" r:id="rId5"/>
    <p:sldId id="283" r:id="rId6"/>
    <p:sldId id="281" r:id="rId7"/>
    <p:sldId id="286" r:id="rId8"/>
    <p:sldId id="285" r:id="rId9"/>
    <p:sldId id="305" r:id="rId10"/>
    <p:sldId id="284" r:id="rId11"/>
    <p:sldId id="299" r:id="rId12"/>
    <p:sldId id="306" r:id="rId13"/>
    <p:sldId id="288" r:id="rId14"/>
    <p:sldId id="300" r:id="rId15"/>
    <p:sldId id="301" r:id="rId16"/>
    <p:sldId id="302" r:id="rId17"/>
    <p:sldId id="303" r:id="rId18"/>
    <p:sldId id="304" r:id="rId19"/>
    <p:sldId id="307" r:id="rId20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230"/>
    <a:srgbClr val="4A7EBB"/>
    <a:srgbClr val="971720"/>
    <a:srgbClr val="7F7F7F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F9F47-56A1-B96E-A0C7-CBF4CEFF5B8B}" v="12" dt="2024-01-22T09:32:56.309"/>
    <p1510:client id="{778B2285-4DA5-3670-0E85-575600B9CE36}" v="49" dt="2024-01-22T14:58:39.5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CUCCARO" userId="S::fabi.cuccaro@studenti.unina.it::ceb88bcf-e18f-49a9-bd69-e145d383d19e" providerId="AD" clId="Web-{C7471C4D-424D-DD4E-805C-83D5A6356A9E}"/>
    <pc:docChg chg="modSld">
      <pc:chgData name="FABIO CUCCARO" userId="S::fabi.cuccaro@studenti.unina.it::ceb88bcf-e18f-49a9-bd69-e145d383d19e" providerId="AD" clId="Web-{C7471C4D-424D-DD4E-805C-83D5A6356A9E}" dt="2024-01-12T16:54:35.012" v="38" actId="1076"/>
      <pc:docMkLst>
        <pc:docMk/>
      </pc:docMkLst>
      <pc:sldChg chg="addSp delSp modSp">
        <pc:chgData name="FABIO CUCCARO" userId="S::fabi.cuccaro@studenti.unina.it::ceb88bcf-e18f-49a9-bd69-e145d383d19e" providerId="AD" clId="Web-{C7471C4D-424D-DD4E-805C-83D5A6356A9E}" dt="2024-01-12T16:54:35.012" v="38" actId="1076"/>
        <pc:sldMkLst>
          <pc:docMk/>
          <pc:sldMk cId="3165468780" sldId="256"/>
        </pc:sldMkLst>
        <pc:spChg chg="mod">
          <ac:chgData name="FABIO CUCCARO" userId="S::fabi.cuccaro@studenti.unina.it::ceb88bcf-e18f-49a9-bd69-e145d383d19e" providerId="AD" clId="Web-{C7471C4D-424D-DD4E-805C-83D5A6356A9E}" dt="2024-01-12T16:49:41.281" v="7" actId="20577"/>
          <ac:spMkLst>
            <pc:docMk/>
            <pc:sldMk cId="3165468780" sldId="256"/>
            <ac:spMk id="6" creationId="{A0DF79CE-06BF-B7F2-1A2B-76536A8F7DDB}"/>
          </ac:spMkLst>
        </pc:spChg>
        <pc:picChg chg="add mod">
          <ac:chgData name="FABIO CUCCARO" userId="S::fabi.cuccaro@studenti.unina.it::ceb88bcf-e18f-49a9-bd69-e145d383d19e" providerId="AD" clId="Web-{C7471C4D-424D-DD4E-805C-83D5A6356A9E}" dt="2024-01-12T16:54:35.012" v="38" actId="1076"/>
          <ac:picMkLst>
            <pc:docMk/>
            <pc:sldMk cId="3165468780" sldId="256"/>
            <ac:picMk id="3" creationId="{B8AE479F-959C-88A5-0FC7-4B20823BD8C9}"/>
          </ac:picMkLst>
        </pc:picChg>
        <pc:picChg chg="del">
          <ac:chgData name="FABIO CUCCARO" userId="S::fabi.cuccaro@studenti.unina.it::ceb88bcf-e18f-49a9-bd69-e145d383d19e" providerId="AD" clId="Web-{C7471C4D-424D-DD4E-805C-83D5A6356A9E}" dt="2024-01-12T16:54:08.824" v="33"/>
          <ac:picMkLst>
            <pc:docMk/>
            <pc:sldMk cId="3165468780" sldId="256"/>
            <ac:picMk id="5" creationId="{29E06805-46F4-5EB5-A92A-9DEED0935721}"/>
          </ac:picMkLst>
        </pc:picChg>
      </pc:sldChg>
      <pc:sldChg chg="modSp">
        <pc:chgData name="FABIO CUCCARO" userId="S::fabi.cuccaro@studenti.unina.it::ceb88bcf-e18f-49a9-bd69-e145d383d19e" providerId="AD" clId="Web-{C7471C4D-424D-DD4E-805C-83D5A6356A9E}" dt="2024-01-12T16:49:50.047" v="10" actId="20577"/>
        <pc:sldMkLst>
          <pc:docMk/>
          <pc:sldMk cId="2583240540" sldId="266"/>
        </pc:sldMkLst>
        <pc:spChg chg="mod">
          <ac:chgData name="FABIO CUCCARO" userId="S::fabi.cuccaro@studenti.unina.it::ceb88bcf-e18f-49a9-bd69-e145d383d19e" providerId="AD" clId="Web-{C7471C4D-424D-DD4E-805C-83D5A6356A9E}" dt="2024-01-12T16:49:50.047" v="10" actId="20577"/>
          <ac:spMkLst>
            <pc:docMk/>
            <pc:sldMk cId="2583240540" sldId="266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49:47.719" v="8" actId="20577"/>
        <pc:sldMkLst>
          <pc:docMk/>
          <pc:sldMk cId="2973188246" sldId="267"/>
        </pc:sldMkLst>
        <pc:spChg chg="mod">
          <ac:chgData name="FABIO CUCCARO" userId="S::fabi.cuccaro@studenti.unina.it::ceb88bcf-e18f-49a9-bd69-e145d383d19e" providerId="AD" clId="Web-{C7471C4D-424D-DD4E-805C-83D5A6356A9E}" dt="2024-01-12T16:49:47.719" v="8" actId="20577"/>
          <ac:spMkLst>
            <pc:docMk/>
            <pc:sldMk cId="2973188246" sldId="267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49:53.594" v="11" actId="20577"/>
        <pc:sldMkLst>
          <pc:docMk/>
          <pc:sldMk cId="3514961342" sldId="271"/>
        </pc:sldMkLst>
        <pc:spChg chg="mod">
          <ac:chgData name="FABIO CUCCARO" userId="S::fabi.cuccaro@studenti.unina.it::ceb88bcf-e18f-49a9-bd69-e145d383d19e" providerId="AD" clId="Web-{C7471C4D-424D-DD4E-805C-83D5A6356A9E}" dt="2024-01-12T16:49:53.594" v="11" actId="20577"/>
          <ac:spMkLst>
            <pc:docMk/>
            <pc:sldMk cId="3514961342" sldId="271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49:59.016" v="13" actId="20577"/>
        <pc:sldMkLst>
          <pc:docMk/>
          <pc:sldMk cId="3184265311" sldId="281"/>
        </pc:sldMkLst>
        <pc:spChg chg="mod">
          <ac:chgData name="FABIO CUCCARO" userId="S::fabi.cuccaro@studenti.unina.it::ceb88bcf-e18f-49a9-bd69-e145d383d19e" providerId="AD" clId="Web-{C7471C4D-424D-DD4E-805C-83D5A6356A9E}" dt="2024-01-12T16:49:59.016" v="13" actId="20577"/>
          <ac:spMkLst>
            <pc:docMk/>
            <pc:sldMk cId="3184265311" sldId="281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49:55.438" v="12" actId="20577"/>
        <pc:sldMkLst>
          <pc:docMk/>
          <pc:sldMk cId="1283099759" sldId="283"/>
        </pc:sldMkLst>
        <pc:spChg chg="mod">
          <ac:chgData name="FABIO CUCCARO" userId="S::fabi.cuccaro@studenti.unina.it::ceb88bcf-e18f-49a9-bd69-e145d383d19e" providerId="AD" clId="Web-{C7471C4D-424D-DD4E-805C-83D5A6356A9E}" dt="2024-01-12T16:49:55.438" v="12" actId="20577"/>
          <ac:spMkLst>
            <pc:docMk/>
            <pc:sldMk cId="1283099759" sldId="283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06.251" v="16" actId="20577"/>
        <pc:sldMkLst>
          <pc:docMk/>
          <pc:sldMk cId="1098691525" sldId="284"/>
        </pc:sldMkLst>
        <pc:spChg chg="mod">
          <ac:chgData name="FABIO CUCCARO" userId="S::fabi.cuccaro@studenti.unina.it::ceb88bcf-e18f-49a9-bd69-e145d383d19e" providerId="AD" clId="Web-{C7471C4D-424D-DD4E-805C-83D5A6356A9E}" dt="2024-01-12T16:50:06.251" v="16" actId="20577"/>
          <ac:spMkLst>
            <pc:docMk/>
            <pc:sldMk cId="1098691525" sldId="284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09.204" v="17" actId="20577"/>
        <pc:sldMkLst>
          <pc:docMk/>
          <pc:sldMk cId="734002027" sldId="285"/>
        </pc:sldMkLst>
        <pc:spChg chg="mod">
          <ac:chgData name="FABIO CUCCARO" userId="S::fabi.cuccaro@studenti.unina.it::ceb88bcf-e18f-49a9-bd69-e145d383d19e" providerId="AD" clId="Web-{C7471C4D-424D-DD4E-805C-83D5A6356A9E}" dt="2024-01-12T16:50:09.204" v="17" actId="20577"/>
          <ac:spMkLst>
            <pc:docMk/>
            <pc:sldMk cId="734002027" sldId="285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03.048" v="15" actId="20577"/>
        <pc:sldMkLst>
          <pc:docMk/>
          <pc:sldMk cId="3960576542" sldId="286"/>
        </pc:sldMkLst>
        <pc:spChg chg="mod">
          <ac:chgData name="FABIO CUCCARO" userId="S::fabi.cuccaro@studenti.unina.it::ceb88bcf-e18f-49a9-bd69-e145d383d19e" providerId="AD" clId="Web-{C7471C4D-424D-DD4E-805C-83D5A6356A9E}" dt="2024-01-12T16:50:03.048" v="15" actId="20577"/>
          <ac:spMkLst>
            <pc:docMk/>
            <pc:sldMk cId="3960576542" sldId="286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25.470" v="21" actId="20577"/>
        <pc:sldMkLst>
          <pc:docMk/>
          <pc:sldMk cId="2186074249" sldId="288"/>
        </pc:sldMkLst>
        <pc:spChg chg="mod">
          <ac:chgData name="FABIO CUCCARO" userId="S::fabi.cuccaro@studenti.unina.it::ceb88bcf-e18f-49a9-bd69-e145d383d19e" providerId="AD" clId="Web-{C7471C4D-424D-DD4E-805C-83D5A6356A9E}" dt="2024-01-12T16:50:25.470" v="21" actId="20577"/>
          <ac:spMkLst>
            <pc:docMk/>
            <pc:sldMk cId="2186074249" sldId="288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16.001" v="19" actId="20577"/>
        <pc:sldMkLst>
          <pc:docMk/>
          <pc:sldMk cId="1424969069" sldId="299"/>
        </pc:sldMkLst>
        <pc:spChg chg="mod">
          <ac:chgData name="FABIO CUCCARO" userId="S::fabi.cuccaro@studenti.unina.it::ceb88bcf-e18f-49a9-bd69-e145d383d19e" providerId="AD" clId="Web-{C7471C4D-424D-DD4E-805C-83D5A6356A9E}" dt="2024-01-12T16:50:16.001" v="19" actId="20577"/>
          <ac:spMkLst>
            <pc:docMk/>
            <pc:sldMk cId="1424969069" sldId="299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27.752" v="22" actId="20577"/>
        <pc:sldMkLst>
          <pc:docMk/>
          <pc:sldMk cId="13319594" sldId="300"/>
        </pc:sldMkLst>
        <pc:spChg chg="mod">
          <ac:chgData name="FABIO CUCCARO" userId="S::fabi.cuccaro@studenti.unina.it::ceb88bcf-e18f-49a9-bd69-e145d383d19e" providerId="AD" clId="Web-{C7471C4D-424D-DD4E-805C-83D5A6356A9E}" dt="2024-01-12T16:50:27.752" v="22" actId="20577"/>
          <ac:spMkLst>
            <pc:docMk/>
            <pc:sldMk cId="13319594" sldId="300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30.455" v="23" actId="20577"/>
        <pc:sldMkLst>
          <pc:docMk/>
          <pc:sldMk cId="420881429" sldId="301"/>
        </pc:sldMkLst>
        <pc:spChg chg="mod">
          <ac:chgData name="FABIO CUCCARO" userId="S::fabi.cuccaro@studenti.unina.it::ceb88bcf-e18f-49a9-bd69-e145d383d19e" providerId="AD" clId="Web-{C7471C4D-424D-DD4E-805C-83D5A6356A9E}" dt="2024-01-12T16:50:30.455" v="23" actId="20577"/>
          <ac:spMkLst>
            <pc:docMk/>
            <pc:sldMk cId="420881429" sldId="301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33.533" v="24" actId="20577"/>
        <pc:sldMkLst>
          <pc:docMk/>
          <pc:sldMk cId="679951359" sldId="302"/>
        </pc:sldMkLst>
        <pc:spChg chg="mod">
          <ac:chgData name="FABIO CUCCARO" userId="S::fabi.cuccaro@studenti.unina.it::ceb88bcf-e18f-49a9-bd69-e145d383d19e" providerId="AD" clId="Web-{C7471C4D-424D-DD4E-805C-83D5A6356A9E}" dt="2024-01-12T16:50:33.533" v="24" actId="20577"/>
          <ac:spMkLst>
            <pc:docMk/>
            <pc:sldMk cId="679951359" sldId="302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36.237" v="26" actId="20577"/>
        <pc:sldMkLst>
          <pc:docMk/>
          <pc:sldMk cId="1627977217" sldId="303"/>
        </pc:sldMkLst>
        <pc:spChg chg="mod">
          <ac:chgData name="FABIO CUCCARO" userId="S::fabi.cuccaro@studenti.unina.it::ceb88bcf-e18f-49a9-bd69-e145d383d19e" providerId="AD" clId="Web-{C7471C4D-424D-DD4E-805C-83D5A6356A9E}" dt="2024-01-12T16:50:36.237" v="26" actId="20577"/>
          <ac:spMkLst>
            <pc:docMk/>
            <pc:sldMk cId="1627977217" sldId="303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39.190" v="28" actId="20577"/>
        <pc:sldMkLst>
          <pc:docMk/>
          <pc:sldMk cId="2384622826" sldId="304"/>
        </pc:sldMkLst>
        <pc:spChg chg="mod">
          <ac:chgData name="FABIO CUCCARO" userId="S::fabi.cuccaro@studenti.unina.it::ceb88bcf-e18f-49a9-bd69-e145d383d19e" providerId="AD" clId="Web-{C7471C4D-424D-DD4E-805C-83D5A6356A9E}" dt="2024-01-12T16:50:39.190" v="28" actId="20577"/>
          <ac:spMkLst>
            <pc:docMk/>
            <pc:sldMk cId="2384622826" sldId="304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14.173" v="18" actId="20577"/>
        <pc:sldMkLst>
          <pc:docMk/>
          <pc:sldMk cId="4102078506" sldId="305"/>
        </pc:sldMkLst>
        <pc:spChg chg="mod">
          <ac:chgData name="FABIO CUCCARO" userId="S::fabi.cuccaro@studenti.unina.it::ceb88bcf-e18f-49a9-bd69-e145d383d19e" providerId="AD" clId="Web-{C7471C4D-424D-DD4E-805C-83D5A6356A9E}" dt="2024-01-12T16:50:14.173" v="18" actId="20577"/>
          <ac:spMkLst>
            <pc:docMk/>
            <pc:sldMk cId="4102078506" sldId="305"/>
            <ac:spMk id="11" creationId="{93D5FA03-84C5-C619-3DD8-7CF14F92622E}"/>
          </ac:spMkLst>
        </pc:spChg>
      </pc:sldChg>
      <pc:sldChg chg="modSp">
        <pc:chgData name="FABIO CUCCARO" userId="S::fabi.cuccaro@studenti.unina.it::ceb88bcf-e18f-49a9-bd69-e145d383d19e" providerId="AD" clId="Web-{C7471C4D-424D-DD4E-805C-83D5A6356A9E}" dt="2024-01-12T16:50:19.923" v="20" actId="20577"/>
        <pc:sldMkLst>
          <pc:docMk/>
          <pc:sldMk cId="2379244359" sldId="306"/>
        </pc:sldMkLst>
        <pc:spChg chg="mod">
          <ac:chgData name="FABIO CUCCARO" userId="S::fabi.cuccaro@studenti.unina.it::ceb88bcf-e18f-49a9-bd69-e145d383d19e" providerId="AD" clId="Web-{C7471C4D-424D-DD4E-805C-83D5A6356A9E}" dt="2024-01-12T16:50:19.923" v="20" actId="20577"/>
          <ac:spMkLst>
            <pc:docMk/>
            <pc:sldMk cId="2379244359" sldId="306"/>
            <ac:spMk id="11" creationId="{02C1FEA6-F273-2B97-F60A-9AB549ED271F}"/>
          </ac:spMkLst>
        </pc:spChg>
      </pc:sldChg>
      <pc:sldChg chg="addSp modSp">
        <pc:chgData name="FABIO CUCCARO" userId="S::fabi.cuccaro@studenti.unina.it::ceb88bcf-e18f-49a9-bd69-e145d383d19e" providerId="AD" clId="Web-{C7471C4D-424D-DD4E-805C-83D5A6356A9E}" dt="2024-01-12T16:50:49.862" v="31" actId="1076"/>
        <pc:sldMkLst>
          <pc:docMk/>
          <pc:sldMk cId="3205019006" sldId="307"/>
        </pc:sldMkLst>
        <pc:spChg chg="add mod">
          <ac:chgData name="FABIO CUCCARO" userId="S::fabi.cuccaro@studenti.unina.it::ceb88bcf-e18f-49a9-bd69-e145d383d19e" providerId="AD" clId="Web-{C7471C4D-424D-DD4E-805C-83D5A6356A9E}" dt="2024-01-12T16:48:33.028" v="6" actId="20577"/>
          <ac:spMkLst>
            <pc:docMk/>
            <pc:sldMk cId="3205019006" sldId="307"/>
            <ac:spMk id="4" creationId="{1091459A-ABEB-162A-10D2-C0D1E4A0E85F}"/>
          </ac:spMkLst>
        </pc:spChg>
        <pc:spChg chg="mod">
          <ac:chgData name="FABIO CUCCARO" userId="S::fabi.cuccaro@studenti.unina.it::ceb88bcf-e18f-49a9-bd69-e145d383d19e" providerId="AD" clId="Web-{C7471C4D-424D-DD4E-805C-83D5A6356A9E}" dt="2024-01-12T16:50:41.424" v="29" actId="20577"/>
          <ac:spMkLst>
            <pc:docMk/>
            <pc:sldMk cId="3205019006" sldId="307"/>
            <ac:spMk id="11" creationId="{F0726C74-856F-412E-B423-9CBB4A50C9ED}"/>
          </ac:spMkLst>
        </pc:spChg>
        <pc:picChg chg="mod">
          <ac:chgData name="FABIO CUCCARO" userId="S::fabi.cuccaro@studenti.unina.it::ceb88bcf-e18f-49a9-bd69-e145d383d19e" providerId="AD" clId="Web-{C7471C4D-424D-DD4E-805C-83D5A6356A9E}" dt="2024-01-12T16:50:49.862" v="31" actId="1076"/>
          <ac:picMkLst>
            <pc:docMk/>
            <pc:sldMk cId="3205019006" sldId="307"/>
            <ac:picMk id="2" creationId="{589E7686-0752-45BB-B347-C7D0440ADB91}"/>
          </ac:picMkLst>
        </pc:picChg>
      </pc:sldChg>
    </pc:docChg>
  </pc:docChgLst>
  <pc:docChgLst>
    <pc:chgData name="FABIO CUCCARO" userId="S::fabi.cuccaro@studenti.unina.it::ceb88bcf-e18f-49a9-bd69-e145d383d19e" providerId="AD" clId="Web-{BAF12EA1-38D0-13DB-43B7-15655157EBD1}"/>
    <pc:docChg chg="modSld">
      <pc:chgData name="FABIO CUCCARO" userId="S::fabi.cuccaro@studenti.unina.it::ceb88bcf-e18f-49a9-bd69-e145d383d19e" providerId="AD" clId="Web-{BAF12EA1-38D0-13DB-43B7-15655157EBD1}" dt="2024-01-12T11:00:58.106" v="142" actId="20577"/>
      <pc:docMkLst>
        <pc:docMk/>
      </pc:docMkLst>
      <pc:sldChg chg="addSp delSp modSp">
        <pc:chgData name="FABIO CUCCARO" userId="S::fabi.cuccaro@studenti.unina.it::ceb88bcf-e18f-49a9-bd69-e145d383d19e" providerId="AD" clId="Web-{BAF12EA1-38D0-13DB-43B7-15655157EBD1}" dt="2024-01-12T11:00:58.106" v="142" actId="20577"/>
        <pc:sldMkLst>
          <pc:docMk/>
          <pc:sldMk cId="4102078506" sldId="305"/>
        </pc:sldMkLst>
        <pc:spChg chg="add del">
          <ac:chgData name="FABIO CUCCARO" userId="S::fabi.cuccaro@studenti.unina.it::ceb88bcf-e18f-49a9-bd69-e145d383d19e" providerId="AD" clId="Web-{BAF12EA1-38D0-13DB-43B7-15655157EBD1}" dt="2024-01-12T10:58:27.146" v="9"/>
          <ac:spMkLst>
            <pc:docMk/>
            <pc:sldMk cId="4102078506" sldId="305"/>
            <ac:spMk id="3" creationId="{22202E3B-98AE-C615-933F-F070B99808FE}"/>
          </ac:spMkLst>
        </pc:spChg>
        <pc:spChg chg="add mod">
          <ac:chgData name="FABIO CUCCARO" userId="S::fabi.cuccaro@studenti.unina.it::ceb88bcf-e18f-49a9-bd69-e145d383d19e" providerId="AD" clId="Web-{BAF12EA1-38D0-13DB-43B7-15655157EBD1}" dt="2024-01-12T11:00:58.106" v="142" actId="20577"/>
          <ac:spMkLst>
            <pc:docMk/>
            <pc:sldMk cId="4102078506" sldId="305"/>
            <ac:spMk id="4" creationId="{300A9469-81BF-C5D4-2A75-1A181112BDDD}"/>
          </ac:spMkLst>
        </pc:spChg>
        <pc:picChg chg="add mod ord modCrop">
          <ac:chgData name="FABIO CUCCARO" userId="S::fabi.cuccaro@studenti.unina.it::ceb88bcf-e18f-49a9-bd69-e145d383d19e" providerId="AD" clId="Web-{BAF12EA1-38D0-13DB-43B7-15655157EBD1}" dt="2024-01-12T10:57:43.270" v="7" actId="14100"/>
          <ac:picMkLst>
            <pc:docMk/>
            <pc:sldMk cId="4102078506" sldId="305"/>
            <ac:picMk id="2" creationId="{AAB66609-A97F-F369-5CFA-03EF44718D27}"/>
          </ac:picMkLst>
        </pc:picChg>
      </pc:sldChg>
    </pc:docChg>
  </pc:docChgLst>
  <pc:docChgLst>
    <pc:chgData name="FABIO CUCCARO" userId="S::fabi.cuccaro@studenti.unina.it::ceb88bcf-e18f-49a9-bd69-e145d383d19e" providerId="AD" clId="Web-{2C6F9F47-56A1-B96E-A0C7-CBF4CEFF5B8B}"/>
    <pc:docChg chg="modSld">
      <pc:chgData name="FABIO CUCCARO" userId="S::fabi.cuccaro@studenti.unina.it::ceb88bcf-e18f-49a9-bd69-e145d383d19e" providerId="AD" clId="Web-{2C6F9F47-56A1-B96E-A0C7-CBF4CEFF5B8B}" dt="2024-01-22T09:32:55.716" v="4" actId="20577"/>
      <pc:docMkLst>
        <pc:docMk/>
      </pc:docMkLst>
      <pc:sldChg chg="modSp">
        <pc:chgData name="FABIO CUCCARO" userId="S::fabi.cuccaro@studenti.unina.it::ceb88bcf-e18f-49a9-bd69-e145d383d19e" providerId="AD" clId="Web-{2C6F9F47-56A1-B96E-A0C7-CBF4CEFF5B8B}" dt="2024-01-22T09:30:18.335" v="1" actId="20577"/>
        <pc:sldMkLst>
          <pc:docMk/>
          <pc:sldMk cId="2583240540" sldId="266"/>
        </pc:sldMkLst>
        <pc:spChg chg="mod">
          <ac:chgData name="FABIO CUCCARO" userId="S::fabi.cuccaro@studenti.unina.it::ceb88bcf-e18f-49a9-bd69-e145d383d19e" providerId="AD" clId="Web-{2C6F9F47-56A1-B96E-A0C7-CBF4CEFF5B8B}" dt="2024-01-22T09:30:18.335" v="1" actId="20577"/>
          <ac:spMkLst>
            <pc:docMk/>
            <pc:sldMk cId="2583240540" sldId="266"/>
            <ac:spMk id="3" creationId="{70C9F59A-F6E8-1FFF-7567-3B684FF3A506}"/>
          </ac:spMkLst>
        </pc:spChg>
      </pc:sldChg>
      <pc:sldChg chg="modSp">
        <pc:chgData name="FABIO CUCCARO" userId="S::fabi.cuccaro@studenti.unina.it::ceb88bcf-e18f-49a9-bd69-e145d383d19e" providerId="AD" clId="Web-{2C6F9F47-56A1-B96E-A0C7-CBF4CEFF5B8B}" dt="2024-01-22T09:32:55.716" v="4" actId="20577"/>
        <pc:sldMkLst>
          <pc:docMk/>
          <pc:sldMk cId="2379244359" sldId="306"/>
        </pc:sldMkLst>
        <pc:spChg chg="mod">
          <ac:chgData name="FABIO CUCCARO" userId="S::fabi.cuccaro@studenti.unina.it::ceb88bcf-e18f-49a9-bd69-e145d383d19e" providerId="AD" clId="Web-{2C6F9F47-56A1-B96E-A0C7-CBF4CEFF5B8B}" dt="2024-01-22T09:32:55.716" v="4" actId="20577"/>
          <ac:spMkLst>
            <pc:docMk/>
            <pc:sldMk cId="2379244359" sldId="306"/>
            <ac:spMk id="3" creationId="{05A6050F-6812-6B49-E8FE-DEF421DB2503}"/>
          </ac:spMkLst>
        </pc:spChg>
      </pc:sldChg>
    </pc:docChg>
  </pc:docChgLst>
  <pc:docChgLst>
    <pc:chgData name="FABIO CUCCARO" userId="S::fabi.cuccaro@studenti.unina.it::ceb88bcf-e18f-49a9-bd69-e145d383d19e" providerId="AD" clId="Web-{DAA6FCCA-A2A4-F6E1-C259-61F9B3CE5424}"/>
    <pc:docChg chg="delSld modSld">
      <pc:chgData name="FABIO CUCCARO" userId="S::fabi.cuccaro@studenti.unina.it::ceb88bcf-e18f-49a9-bd69-e145d383d19e" providerId="AD" clId="Web-{DAA6FCCA-A2A4-F6E1-C259-61F9B3CE5424}" dt="2024-01-12T16:43:57.889" v="104"/>
      <pc:docMkLst>
        <pc:docMk/>
      </pc:docMkLst>
      <pc:sldChg chg="modSp">
        <pc:chgData name="FABIO CUCCARO" userId="S::fabi.cuccaro@studenti.unina.it::ceb88bcf-e18f-49a9-bd69-e145d383d19e" providerId="AD" clId="Web-{DAA6FCCA-A2A4-F6E1-C259-61F9B3CE5424}" dt="2024-01-12T16:32:28.886" v="84" actId="20577"/>
        <pc:sldMkLst>
          <pc:docMk/>
          <pc:sldMk cId="13319594" sldId="300"/>
        </pc:sldMkLst>
        <pc:spChg chg="mod">
          <ac:chgData name="FABIO CUCCARO" userId="S::fabi.cuccaro@studenti.unina.it::ceb88bcf-e18f-49a9-bd69-e145d383d19e" providerId="AD" clId="Web-{DAA6FCCA-A2A4-F6E1-C259-61F9B3CE5424}" dt="2024-01-12T16:32:28.886" v="84" actId="20577"/>
          <ac:spMkLst>
            <pc:docMk/>
            <pc:sldMk cId="13319594" sldId="300"/>
            <ac:spMk id="5" creationId="{9E29FCC8-FC05-F9A4-B06D-E3372091DEC5}"/>
          </ac:spMkLst>
        </pc:spChg>
      </pc:sldChg>
      <pc:sldChg chg="addSp modSp addAnim">
        <pc:chgData name="FABIO CUCCARO" userId="S::fabi.cuccaro@studenti.unina.it::ceb88bcf-e18f-49a9-bd69-e145d383d19e" providerId="AD" clId="Web-{DAA6FCCA-A2A4-F6E1-C259-61F9B3CE5424}" dt="2024-01-12T16:17:01.534" v="11" actId="1076"/>
        <pc:sldMkLst>
          <pc:docMk/>
          <pc:sldMk cId="420881429" sldId="301"/>
        </pc:sldMkLst>
        <pc:spChg chg="mod">
          <ac:chgData name="FABIO CUCCARO" userId="S::fabi.cuccaro@studenti.unina.it::ceb88bcf-e18f-49a9-bd69-e145d383d19e" providerId="AD" clId="Web-{DAA6FCCA-A2A4-F6E1-C259-61F9B3CE5424}" dt="2024-01-12T16:15:41.844" v="4" actId="1076"/>
          <ac:spMkLst>
            <pc:docMk/>
            <pc:sldMk cId="420881429" sldId="301"/>
            <ac:spMk id="13" creationId="{2F2FCA76-B719-4EA2-790E-72EB88E210B3}"/>
          </ac:spMkLst>
        </pc:spChg>
        <pc:spChg chg="mod">
          <ac:chgData name="FABIO CUCCARO" userId="S::fabi.cuccaro@studenti.unina.it::ceb88bcf-e18f-49a9-bd69-e145d383d19e" providerId="AD" clId="Web-{DAA6FCCA-A2A4-F6E1-C259-61F9B3CE5424}" dt="2024-01-12T16:16:57.487" v="10" actId="1076"/>
          <ac:spMkLst>
            <pc:docMk/>
            <pc:sldMk cId="420881429" sldId="301"/>
            <ac:spMk id="14" creationId="{80575288-14EE-BAD7-6727-A5D5D23141FE}"/>
          </ac:spMkLst>
        </pc:spChg>
        <pc:picChg chg="add mod">
          <ac:chgData name="FABIO CUCCARO" userId="S::fabi.cuccaro@studenti.unina.it::ceb88bcf-e18f-49a9-bd69-e145d383d19e" providerId="AD" clId="Web-{DAA6FCCA-A2A4-F6E1-C259-61F9B3CE5424}" dt="2024-01-12T16:15:33.781" v="3" actId="1076"/>
          <ac:picMkLst>
            <pc:docMk/>
            <pc:sldMk cId="420881429" sldId="301"/>
            <ac:picMk id="5" creationId="{2412DB61-CB8F-4F03-DF79-8E1BF6FFFD13}"/>
          </ac:picMkLst>
        </pc:picChg>
        <pc:picChg chg="add mod">
          <ac:chgData name="FABIO CUCCARO" userId="S::fabi.cuccaro@studenti.unina.it::ceb88bcf-e18f-49a9-bd69-e145d383d19e" providerId="AD" clId="Web-{DAA6FCCA-A2A4-F6E1-C259-61F9B3CE5424}" dt="2024-01-12T16:17:01.534" v="11" actId="1076"/>
          <ac:picMkLst>
            <pc:docMk/>
            <pc:sldMk cId="420881429" sldId="301"/>
            <ac:picMk id="7" creationId="{A1D25D1F-F782-5F29-4EC3-191837C24DF8}"/>
          </ac:picMkLst>
        </pc:picChg>
      </pc:sldChg>
      <pc:sldChg chg="addSp delSp modSp">
        <pc:chgData name="FABIO CUCCARO" userId="S::fabi.cuccaro@studenti.unina.it::ceb88bcf-e18f-49a9-bd69-e145d383d19e" providerId="AD" clId="Web-{DAA6FCCA-A2A4-F6E1-C259-61F9B3CE5424}" dt="2024-01-12T16:31:32.479" v="72" actId="1076"/>
        <pc:sldMkLst>
          <pc:docMk/>
          <pc:sldMk cId="679951359" sldId="302"/>
        </pc:sldMkLst>
        <pc:spChg chg="mod">
          <ac:chgData name="FABIO CUCCARO" userId="S::fabi.cuccaro@studenti.unina.it::ceb88bcf-e18f-49a9-bd69-e145d383d19e" providerId="AD" clId="Web-{DAA6FCCA-A2A4-F6E1-C259-61F9B3CE5424}" dt="2024-01-12T16:18:59.068" v="33" actId="20577"/>
          <ac:spMkLst>
            <pc:docMk/>
            <pc:sldMk cId="679951359" sldId="302"/>
            <ac:spMk id="5" creationId="{9E29FCC8-FC05-F9A4-B06D-E3372091DEC5}"/>
          </ac:spMkLst>
        </pc:spChg>
        <pc:spChg chg="mod">
          <ac:chgData name="FABIO CUCCARO" userId="S::fabi.cuccaro@studenti.unina.it::ceb88bcf-e18f-49a9-bd69-e145d383d19e" providerId="AD" clId="Web-{DAA6FCCA-A2A4-F6E1-C259-61F9B3CE5424}" dt="2024-01-12T16:30:05.804" v="56" actId="20577"/>
          <ac:spMkLst>
            <pc:docMk/>
            <pc:sldMk cId="679951359" sldId="302"/>
            <ac:spMk id="19" creationId="{CFC0AA71-8457-DA33-4FC7-9F7D38283CE0}"/>
          </ac:spMkLst>
        </pc:spChg>
        <pc:picChg chg="del">
          <ac:chgData name="FABIO CUCCARO" userId="S::fabi.cuccaro@studenti.unina.it::ceb88bcf-e18f-49a9-bd69-e145d383d19e" providerId="AD" clId="Web-{DAA6FCCA-A2A4-F6E1-C259-61F9B3CE5424}" dt="2024-01-12T16:30:07.086" v="57"/>
          <ac:picMkLst>
            <pc:docMk/>
            <pc:sldMk cId="679951359" sldId="302"/>
            <ac:picMk id="7" creationId="{9390D56E-5AE0-7B03-AEC1-724B979C3D38}"/>
          </ac:picMkLst>
        </pc:picChg>
        <pc:picChg chg="del">
          <ac:chgData name="FABIO CUCCARO" userId="S::fabi.cuccaro@studenti.unina.it::ceb88bcf-e18f-49a9-bd69-e145d383d19e" providerId="AD" clId="Web-{DAA6FCCA-A2A4-F6E1-C259-61F9B3CE5424}" dt="2024-01-12T16:30:08.367" v="58"/>
          <ac:picMkLst>
            <pc:docMk/>
            <pc:sldMk cId="679951359" sldId="302"/>
            <ac:picMk id="8" creationId="{FD72D7AC-1095-22E7-69BD-6961B731B79B}"/>
          </ac:picMkLst>
        </pc:picChg>
        <pc:picChg chg="add mod modCrop">
          <ac:chgData name="FABIO CUCCARO" userId="S::fabi.cuccaro@studenti.unina.it::ceb88bcf-e18f-49a9-bd69-e145d383d19e" providerId="AD" clId="Web-{DAA6FCCA-A2A4-F6E1-C259-61F9B3CE5424}" dt="2024-01-12T16:30:51.509" v="67" actId="1076"/>
          <ac:picMkLst>
            <pc:docMk/>
            <pc:sldMk cId="679951359" sldId="302"/>
            <ac:picMk id="10" creationId="{735D2B94-0EFF-E40A-FEEB-927B351DC3A1}"/>
          </ac:picMkLst>
        </pc:picChg>
        <pc:picChg chg="add mod modCrop">
          <ac:chgData name="FABIO CUCCARO" userId="S::fabi.cuccaro@studenti.unina.it::ceb88bcf-e18f-49a9-bd69-e145d383d19e" providerId="AD" clId="Web-{DAA6FCCA-A2A4-F6E1-C259-61F9B3CE5424}" dt="2024-01-12T16:31:32.479" v="72" actId="1076"/>
          <ac:picMkLst>
            <pc:docMk/>
            <pc:sldMk cId="679951359" sldId="302"/>
            <ac:picMk id="11" creationId="{498FDCDB-407D-3BC5-850A-6ACF06CF6D0C}"/>
          </ac:picMkLst>
        </pc:picChg>
      </pc:sldChg>
      <pc:sldChg chg="addSp delSp modSp">
        <pc:chgData name="FABIO CUCCARO" userId="S::fabi.cuccaro@studenti.unina.it::ceb88bcf-e18f-49a9-bd69-e145d383d19e" providerId="AD" clId="Web-{DAA6FCCA-A2A4-F6E1-C259-61F9B3CE5424}" dt="2024-01-12T16:33:46.029" v="97" actId="1076"/>
        <pc:sldMkLst>
          <pc:docMk/>
          <pc:sldMk cId="1627977217" sldId="303"/>
        </pc:sldMkLst>
        <pc:spChg chg="mod">
          <ac:chgData name="FABIO CUCCARO" userId="S::fabi.cuccaro@studenti.unina.it::ceb88bcf-e18f-49a9-bd69-e145d383d19e" providerId="AD" clId="Web-{DAA6FCCA-A2A4-F6E1-C259-61F9B3CE5424}" dt="2024-01-12T16:32:55.309" v="87" actId="20577"/>
          <ac:spMkLst>
            <pc:docMk/>
            <pc:sldMk cId="1627977217" sldId="303"/>
            <ac:spMk id="5" creationId="{9E29FCC8-FC05-F9A4-B06D-E3372091DEC5}"/>
          </ac:spMkLst>
        </pc:spChg>
        <pc:spChg chg="mod">
          <ac:chgData name="FABIO CUCCARO" userId="S::fabi.cuccaro@studenti.unina.it::ceb88bcf-e18f-49a9-bd69-e145d383d19e" providerId="AD" clId="Web-{DAA6FCCA-A2A4-F6E1-C259-61F9B3CE5424}" dt="2024-01-12T16:31:57.760" v="75" actId="20577"/>
          <ac:spMkLst>
            <pc:docMk/>
            <pc:sldMk cId="1627977217" sldId="303"/>
            <ac:spMk id="19" creationId="{CFC0AA71-8457-DA33-4FC7-9F7D38283CE0}"/>
          </ac:spMkLst>
        </pc:spChg>
        <pc:picChg chg="add mod modCrop">
          <ac:chgData name="FABIO CUCCARO" userId="S::fabi.cuccaro@studenti.unina.it::ceb88bcf-e18f-49a9-bd69-e145d383d19e" providerId="AD" clId="Web-{DAA6FCCA-A2A4-F6E1-C259-61F9B3CE5424}" dt="2024-01-12T16:33:21.278" v="92" actId="1076"/>
          <ac:picMkLst>
            <pc:docMk/>
            <pc:sldMk cId="1627977217" sldId="303"/>
            <ac:picMk id="7" creationId="{820A71B5-E346-D506-3456-E2BC4C0149AC}"/>
          </ac:picMkLst>
        </pc:picChg>
        <pc:picChg chg="add mod modCrop">
          <ac:chgData name="FABIO CUCCARO" userId="S::fabi.cuccaro@studenti.unina.it::ceb88bcf-e18f-49a9-bd69-e145d383d19e" providerId="AD" clId="Web-{DAA6FCCA-A2A4-F6E1-C259-61F9B3CE5424}" dt="2024-01-12T16:33:46.029" v="97" actId="1076"/>
          <ac:picMkLst>
            <pc:docMk/>
            <pc:sldMk cId="1627977217" sldId="303"/>
            <ac:picMk id="8" creationId="{52E0A8A6-0BEC-6A37-BA5B-302A511A5015}"/>
          </ac:picMkLst>
        </pc:picChg>
        <pc:picChg chg="del">
          <ac:chgData name="FABIO CUCCARO" userId="S::fabi.cuccaro@studenti.unina.it::ceb88bcf-e18f-49a9-bd69-e145d383d19e" providerId="AD" clId="Web-{DAA6FCCA-A2A4-F6E1-C259-61F9B3CE5424}" dt="2024-01-12T16:32:01.417" v="77"/>
          <ac:picMkLst>
            <pc:docMk/>
            <pc:sldMk cId="1627977217" sldId="303"/>
            <ac:picMk id="10" creationId="{7A74122D-C4D9-AB8F-CD50-DDB906F4213D}"/>
          </ac:picMkLst>
        </pc:picChg>
        <pc:picChg chg="del">
          <ac:chgData name="FABIO CUCCARO" userId="S::fabi.cuccaro@studenti.unina.it::ceb88bcf-e18f-49a9-bd69-e145d383d19e" providerId="AD" clId="Web-{DAA6FCCA-A2A4-F6E1-C259-61F9B3CE5424}" dt="2024-01-12T16:31:59.229" v="76"/>
          <ac:picMkLst>
            <pc:docMk/>
            <pc:sldMk cId="1627977217" sldId="303"/>
            <ac:picMk id="11" creationId="{5B1F4C81-BCF0-FC3A-5C9C-0422F16B9A27}"/>
          </ac:picMkLst>
        </pc:picChg>
      </pc:sldChg>
      <pc:sldChg chg="addSp delSp modSp addAnim delAnim">
        <pc:chgData name="FABIO CUCCARO" userId="S::fabi.cuccaro@studenti.unina.it::ceb88bcf-e18f-49a9-bd69-e145d383d19e" providerId="AD" clId="Web-{DAA6FCCA-A2A4-F6E1-C259-61F9B3CE5424}" dt="2024-01-12T16:39:03.865" v="101" actId="14100"/>
        <pc:sldMkLst>
          <pc:docMk/>
          <pc:sldMk cId="2384622826" sldId="304"/>
        </pc:sldMkLst>
        <pc:spChg chg="mod">
          <ac:chgData name="FABIO CUCCARO" userId="S::fabi.cuccaro@studenti.unina.it::ceb88bcf-e18f-49a9-bd69-e145d383d19e" providerId="AD" clId="Web-{DAA6FCCA-A2A4-F6E1-C259-61F9B3CE5424}" dt="2024-01-12T16:18:01.692" v="24" actId="1076"/>
          <ac:spMkLst>
            <pc:docMk/>
            <pc:sldMk cId="2384622826" sldId="304"/>
            <ac:spMk id="13" creationId="{2F2FCA76-B719-4EA2-790E-72EB88E210B3}"/>
          </ac:spMkLst>
        </pc:spChg>
        <pc:spChg chg="mod">
          <ac:chgData name="FABIO CUCCARO" userId="S::fabi.cuccaro@studenti.unina.it::ceb88bcf-e18f-49a9-bd69-e145d383d19e" providerId="AD" clId="Web-{DAA6FCCA-A2A4-F6E1-C259-61F9B3CE5424}" dt="2024-01-12T16:18:30.724" v="29" actId="1076"/>
          <ac:spMkLst>
            <pc:docMk/>
            <pc:sldMk cId="2384622826" sldId="304"/>
            <ac:spMk id="14" creationId="{80575288-14EE-BAD7-6727-A5D5D23141FE}"/>
          </ac:spMkLst>
        </pc:spChg>
        <pc:picChg chg="add mod">
          <ac:chgData name="FABIO CUCCARO" userId="S::fabi.cuccaro@studenti.unina.it::ceb88bcf-e18f-49a9-bd69-e145d383d19e" providerId="AD" clId="Web-{DAA6FCCA-A2A4-F6E1-C259-61F9B3CE5424}" dt="2024-01-12T16:17:58.535" v="23" actId="1076"/>
          <ac:picMkLst>
            <pc:docMk/>
            <pc:sldMk cId="2384622826" sldId="304"/>
            <ac:picMk id="5" creationId="{C958BC2B-3CD6-2553-9C3B-64215F86A5DF}"/>
          </ac:picMkLst>
        </pc:picChg>
        <pc:picChg chg="del">
          <ac:chgData name="FABIO CUCCARO" userId="S::fabi.cuccaro@studenti.unina.it::ceb88bcf-e18f-49a9-bd69-e145d383d19e" providerId="AD" clId="Web-{DAA6FCCA-A2A4-F6E1-C259-61F9B3CE5424}" dt="2024-01-12T16:17:10.112" v="13"/>
          <ac:picMkLst>
            <pc:docMk/>
            <pc:sldMk cId="2384622826" sldId="304"/>
            <ac:picMk id="7" creationId="{5547B206-910D-B840-0635-DE53A1ABFBAF}"/>
          </ac:picMkLst>
        </pc:picChg>
        <pc:picChg chg="del">
          <ac:chgData name="FABIO CUCCARO" userId="S::fabi.cuccaro@studenti.unina.it::ceb88bcf-e18f-49a9-bd69-e145d383d19e" providerId="AD" clId="Web-{DAA6FCCA-A2A4-F6E1-C259-61F9B3CE5424}" dt="2024-01-12T16:17:08.206" v="12"/>
          <ac:picMkLst>
            <pc:docMk/>
            <pc:sldMk cId="2384622826" sldId="304"/>
            <ac:picMk id="8" creationId="{41475935-905E-F200-A758-3FF934326BBD}"/>
          </ac:picMkLst>
        </pc:picChg>
        <pc:picChg chg="add del mod">
          <ac:chgData name="FABIO CUCCARO" userId="S::fabi.cuccaro@studenti.unina.it::ceb88bcf-e18f-49a9-bd69-e145d383d19e" providerId="AD" clId="Web-{DAA6FCCA-A2A4-F6E1-C259-61F9B3CE5424}" dt="2024-01-12T16:34:12.826" v="98"/>
          <ac:picMkLst>
            <pc:docMk/>
            <pc:sldMk cId="2384622826" sldId="304"/>
            <ac:picMk id="10" creationId="{C574CA68-606B-50ED-D382-EA24FB7946F8}"/>
          </ac:picMkLst>
        </pc:picChg>
        <pc:picChg chg="add mod">
          <ac:chgData name="FABIO CUCCARO" userId="S::fabi.cuccaro@studenti.unina.it::ceb88bcf-e18f-49a9-bd69-e145d383d19e" providerId="AD" clId="Web-{DAA6FCCA-A2A4-F6E1-C259-61F9B3CE5424}" dt="2024-01-12T16:39:03.865" v="101" actId="14100"/>
          <ac:picMkLst>
            <pc:docMk/>
            <pc:sldMk cId="2384622826" sldId="304"/>
            <ac:picMk id="11" creationId="{25BFD988-7F94-FD20-8C3D-6C42302D4CA8}"/>
          </ac:picMkLst>
        </pc:picChg>
      </pc:sldChg>
      <pc:sldChg chg="addSp modSp">
        <pc:chgData name="FABIO CUCCARO" userId="S::fabi.cuccaro@studenti.unina.it::ceb88bcf-e18f-49a9-bd69-e145d383d19e" providerId="AD" clId="Web-{DAA6FCCA-A2A4-F6E1-C259-61F9B3CE5424}" dt="2024-01-12T16:43:39.748" v="103" actId="1076"/>
        <pc:sldMkLst>
          <pc:docMk/>
          <pc:sldMk cId="3205019006" sldId="307"/>
        </pc:sldMkLst>
        <pc:picChg chg="add mod">
          <ac:chgData name="FABIO CUCCARO" userId="S::fabi.cuccaro@studenti.unina.it::ceb88bcf-e18f-49a9-bd69-e145d383d19e" providerId="AD" clId="Web-{DAA6FCCA-A2A4-F6E1-C259-61F9B3CE5424}" dt="2024-01-12T16:43:39.748" v="103" actId="1076"/>
          <ac:picMkLst>
            <pc:docMk/>
            <pc:sldMk cId="3205019006" sldId="307"/>
            <ac:picMk id="2" creationId="{589E7686-0752-45BB-B347-C7D0440ADB91}"/>
          </ac:picMkLst>
        </pc:picChg>
      </pc:sldChg>
      <pc:sldChg chg="del">
        <pc:chgData name="FABIO CUCCARO" userId="S::fabi.cuccaro@studenti.unina.it::ceb88bcf-e18f-49a9-bd69-e145d383d19e" providerId="AD" clId="Web-{DAA6FCCA-A2A4-F6E1-C259-61F9B3CE5424}" dt="2024-01-12T16:43:57.889" v="104"/>
        <pc:sldMkLst>
          <pc:docMk/>
          <pc:sldMk cId="2153125168" sldId="308"/>
        </pc:sldMkLst>
      </pc:sldChg>
    </pc:docChg>
  </pc:docChgLst>
  <pc:docChgLst>
    <pc:chgData name="FABIO CUCCARO" userId="S::fabi.cuccaro@studenti.unina.it::ceb88bcf-e18f-49a9-bd69-e145d383d19e" providerId="AD" clId="Web-{5AB96222-D2B0-F30B-897E-F807161CC685}"/>
    <pc:docChg chg="modSld sldOrd">
      <pc:chgData name="FABIO CUCCARO" userId="S::fabi.cuccaro@studenti.unina.it::ceb88bcf-e18f-49a9-bd69-e145d383d19e" providerId="AD" clId="Web-{5AB96222-D2B0-F30B-897E-F807161CC685}" dt="2024-01-12T11:22:25.801" v="448" actId="20577"/>
      <pc:docMkLst>
        <pc:docMk/>
      </pc:docMkLst>
      <pc:sldChg chg="modSp ord">
        <pc:chgData name="FABIO CUCCARO" userId="S::fabi.cuccaro@studenti.unina.it::ceb88bcf-e18f-49a9-bd69-e145d383d19e" providerId="AD" clId="Web-{5AB96222-D2B0-F30B-897E-F807161CC685}" dt="2024-01-12T11:22:25.801" v="448" actId="20577"/>
        <pc:sldMkLst>
          <pc:docMk/>
          <pc:sldMk cId="2186074249" sldId="288"/>
        </pc:sldMkLst>
        <pc:spChg chg="mod">
          <ac:chgData name="FABIO CUCCARO" userId="S::fabi.cuccaro@studenti.unina.it::ceb88bcf-e18f-49a9-bd69-e145d383d19e" providerId="AD" clId="Web-{5AB96222-D2B0-F30B-897E-F807161CC685}" dt="2024-01-12T11:22:25.801" v="448" actId="20577"/>
          <ac:spMkLst>
            <pc:docMk/>
            <pc:sldMk cId="2186074249" sldId="288"/>
            <ac:spMk id="5" creationId="{9E29FCC8-FC05-F9A4-B06D-E3372091DEC5}"/>
          </ac:spMkLst>
        </pc:spChg>
      </pc:sldChg>
      <pc:sldChg chg="modSp ord">
        <pc:chgData name="FABIO CUCCARO" userId="S::fabi.cuccaro@studenti.unina.it::ceb88bcf-e18f-49a9-bd69-e145d383d19e" providerId="AD" clId="Web-{5AB96222-D2B0-F30B-897E-F807161CC685}" dt="2024-01-12T11:18:58.248" v="367" actId="20577"/>
        <pc:sldMkLst>
          <pc:docMk/>
          <pc:sldMk cId="1424969069" sldId="299"/>
        </pc:sldMkLst>
        <pc:spChg chg="mod">
          <ac:chgData name="FABIO CUCCARO" userId="S::fabi.cuccaro@studenti.unina.it::ceb88bcf-e18f-49a9-bd69-e145d383d19e" providerId="AD" clId="Web-{5AB96222-D2B0-F30B-897E-F807161CC685}" dt="2024-01-12T11:18:58.248" v="367" actId="20577"/>
          <ac:spMkLst>
            <pc:docMk/>
            <pc:sldMk cId="1424969069" sldId="299"/>
            <ac:spMk id="8" creationId="{10FE6823-39EC-E606-54B3-CFFE04E2EF8F}"/>
          </ac:spMkLst>
        </pc:spChg>
      </pc:sldChg>
      <pc:sldChg chg="modSp">
        <pc:chgData name="FABIO CUCCARO" userId="S::fabi.cuccaro@studenti.unina.it::ceb88bcf-e18f-49a9-bd69-e145d383d19e" providerId="AD" clId="Web-{5AB96222-D2B0-F30B-897E-F807161CC685}" dt="2024-01-12T11:03:31.264" v="42" actId="20577"/>
        <pc:sldMkLst>
          <pc:docMk/>
          <pc:sldMk cId="4102078506" sldId="305"/>
        </pc:sldMkLst>
        <pc:spChg chg="mod">
          <ac:chgData name="FABIO CUCCARO" userId="S::fabi.cuccaro@studenti.unina.it::ceb88bcf-e18f-49a9-bd69-e145d383d19e" providerId="AD" clId="Web-{5AB96222-D2B0-F30B-897E-F807161CC685}" dt="2024-01-12T11:03:31.264" v="42" actId="20577"/>
          <ac:spMkLst>
            <pc:docMk/>
            <pc:sldMk cId="4102078506" sldId="305"/>
            <ac:spMk id="4" creationId="{300A9469-81BF-C5D4-2A75-1A181112BDDD}"/>
          </ac:spMkLst>
        </pc:spChg>
      </pc:sldChg>
      <pc:sldChg chg="addSp delSp modSp ord">
        <pc:chgData name="FABIO CUCCARO" userId="S::fabi.cuccaro@studenti.unina.it::ceb88bcf-e18f-49a9-bd69-e145d383d19e" providerId="AD" clId="Web-{5AB96222-D2B0-F30B-897E-F807161CC685}" dt="2024-01-12T11:20:25.047" v="423" actId="20577"/>
        <pc:sldMkLst>
          <pc:docMk/>
          <pc:sldMk cId="2379244359" sldId="306"/>
        </pc:sldMkLst>
        <pc:spChg chg="add mod">
          <ac:chgData name="FABIO CUCCARO" userId="S::fabi.cuccaro@studenti.unina.it::ceb88bcf-e18f-49a9-bd69-e145d383d19e" providerId="AD" clId="Web-{5AB96222-D2B0-F30B-897E-F807161CC685}" dt="2024-01-12T11:18:24.184" v="364" actId="20577"/>
          <ac:spMkLst>
            <pc:docMk/>
            <pc:sldMk cId="2379244359" sldId="306"/>
            <ac:spMk id="3" creationId="{05A6050F-6812-6B49-E8FE-DEF421DB2503}"/>
          </ac:spMkLst>
        </pc:spChg>
        <pc:spChg chg="add mod">
          <ac:chgData name="FABIO CUCCARO" userId="S::fabi.cuccaro@studenti.unina.it::ceb88bcf-e18f-49a9-bd69-e145d383d19e" providerId="AD" clId="Web-{5AB96222-D2B0-F30B-897E-F807161CC685}" dt="2024-01-12T11:20:25.047" v="423" actId="20577"/>
          <ac:spMkLst>
            <pc:docMk/>
            <pc:sldMk cId="2379244359" sldId="306"/>
            <ac:spMk id="9" creationId="{15D7E68D-5198-B879-89BC-EF431B8E0C78}"/>
          </ac:spMkLst>
        </pc:spChg>
        <pc:picChg chg="add mod ord modCrop">
          <ac:chgData name="FABIO CUCCARO" userId="S::fabi.cuccaro@studenti.unina.it::ceb88bcf-e18f-49a9-bd69-e145d383d19e" providerId="AD" clId="Web-{5AB96222-D2B0-F30B-897E-F807161CC685}" dt="2024-01-12T11:17:45.183" v="362" actId="14100"/>
          <ac:picMkLst>
            <pc:docMk/>
            <pc:sldMk cId="2379244359" sldId="306"/>
            <ac:picMk id="2" creationId="{250FB7B6-039F-0A58-16BC-55CCF433787D}"/>
          </ac:picMkLst>
        </pc:picChg>
        <pc:picChg chg="add del mod">
          <ac:chgData name="FABIO CUCCARO" userId="S::fabi.cuccaro@studenti.unina.it::ceb88bcf-e18f-49a9-bd69-e145d383d19e" providerId="AD" clId="Web-{5AB96222-D2B0-F30B-897E-F807161CC685}" dt="2024-01-12T11:11:50.140" v="194"/>
          <ac:picMkLst>
            <pc:docMk/>
            <pc:sldMk cId="2379244359" sldId="306"/>
            <ac:picMk id="4" creationId="{5109F521-D245-6E07-A3C2-1C0C14E7EBC4}"/>
          </ac:picMkLst>
        </pc:picChg>
        <pc:picChg chg="add mod ord">
          <ac:chgData name="FABIO CUCCARO" userId="S::fabi.cuccaro@studenti.unina.it::ceb88bcf-e18f-49a9-bd69-e145d383d19e" providerId="AD" clId="Web-{5AB96222-D2B0-F30B-897E-F807161CC685}" dt="2024-01-12T11:14:57.224" v="327"/>
          <ac:picMkLst>
            <pc:docMk/>
            <pc:sldMk cId="2379244359" sldId="306"/>
            <ac:picMk id="6" creationId="{84AFDD25-8418-FA1E-4BBC-DEFBF4FF19AE}"/>
          </ac:picMkLst>
        </pc:picChg>
        <pc:picChg chg="add mod ord modCrop">
          <ac:chgData name="FABIO CUCCARO" userId="S::fabi.cuccaro@studenti.unina.it::ceb88bcf-e18f-49a9-bd69-e145d383d19e" providerId="AD" clId="Web-{5AB96222-D2B0-F30B-897E-F807161CC685}" dt="2024-01-12T11:17:19.447" v="356" actId="1076"/>
          <ac:picMkLst>
            <pc:docMk/>
            <pc:sldMk cId="2379244359" sldId="306"/>
            <ac:picMk id="8" creationId="{03DEA3B3-37E6-EA92-6EDF-BF9CF90E3A6C}"/>
          </ac:picMkLst>
        </pc:picChg>
      </pc:sldChg>
    </pc:docChg>
  </pc:docChgLst>
  <pc:docChgLst>
    <pc:chgData name="FABIO CUCCARO" userId="S::fabi.cuccaro@studenti.unina.it::ceb88bcf-e18f-49a9-bd69-e145d383d19e" providerId="AD" clId="Web-{AD43C080-F70C-B188-D9C4-38CF9041D1EF}"/>
    <pc:docChg chg="modSld">
      <pc:chgData name="FABIO CUCCARO" userId="S::fabi.cuccaro@studenti.unina.it::ceb88bcf-e18f-49a9-bd69-e145d383d19e" providerId="AD" clId="Web-{AD43C080-F70C-B188-D9C4-38CF9041D1EF}" dt="2024-01-10T16:00:38.297" v="88" actId="20577"/>
      <pc:docMkLst>
        <pc:docMk/>
      </pc:docMkLst>
      <pc:sldChg chg="modSp">
        <pc:chgData name="FABIO CUCCARO" userId="S::fabi.cuccaro@studenti.unina.it::ceb88bcf-e18f-49a9-bd69-e145d383d19e" providerId="AD" clId="Web-{AD43C080-F70C-B188-D9C4-38CF9041D1EF}" dt="2024-01-10T16:00:38.297" v="88" actId="20577"/>
        <pc:sldMkLst>
          <pc:docMk/>
          <pc:sldMk cId="1424969069" sldId="299"/>
        </pc:sldMkLst>
        <pc:spChg chg="mod">
          <ac:chgData name="FABIO CUCCARO" userId="S::fabi.cuccaro@studenti.unina.it::ceb88bcf-e18f-49a9-bd69-e145d383d19e" providerId="AD" clId="Web-{AD43C080-F70C-B188-D9C4-38CF9041D1EF}" dt="2024-01-10T16:00:38.297" v="88" actId="20577"/>
          <ac:spMkLst>
            <pc:docMk/>
            <pc:sldMk cId="1424969069" sldId="299"/>
            <ac:spMk id="8" creationId="{10FE6823-39EC-E606-54B3-CFFE04E2EF8F}"/>
          </ac:spMkLst>
        </pc:spChg>
      </pc:sldChg>
    </pc:docChg>
  </pc:docChgLst>
  <pc:docChgLst>
    <pc:chgData name="FABIO CUCCARO" userId="S::fabi.cuccaro@studenti.unina.it::ceb88bcf-e18f-49a9-bd69-e145d383d19e" providerId="AD" clId="Web-{149CE56D-9D95-999E-BE48-C1E9F11825F3}"/>
    <pc:docChg chg="modSld sldOrd">
      <pc:chgData name="FABIO CUCCARO" userId="S::fabi.cuccaro@studenti.unina.it::ceb88bcf-e18f-49a9-bd69-e145d383d19e" providerId="AD" clId="Web-{149CE56D-9D95-999E-BE48-C1E9F11825F3}" dt="2024-01-12T14:58:14.277" v="51"/>
      <pc:docMkLst>
        <pc:docMk/>
      </pc:docMkLst>
      <pc:sldChg chg="addSp delSp modSp ord">
        <pc:chgData name="FABIO CUCCARO" userId="S::fabi.cuccaro@studenti.unina.it::ceb88bcf-e18f-49a9-bd69-e145d383d19e" providerId="AD" clId="Web-{149CE56D-9D95-999E-BE48-C1E9F11825F3}" dt="2024-01-12T14:48:24.782" v="49" actId="14100"/>
        <pc:sldMkLst>
          <pc:docMk/>
          <pc:sldMk cId="2186074249" sldId="288"/>
        </pc:sldMkLst>
        <pc:spChg chg="mod">
          <ac:chgData name="FABIO CUCCARO" userId="S::fabi.cuccaro@studenti.unina.it::ceb88bcf-e18f-49a9-bd69-e145d383d19e" providerId="AD" clId="Web-{149CE56D-9D95-999E-BE48-C1E9F11825F3}" dt="2024-01-12T12:20:18.772" v="11" actId="20577"/>
          <ac:spMkLst>
            <pc:docMk/>
            <pc:sldMk cId="2186074249" sldId="288"/>
            <ac:spMk id="19" creationId="{CFC0AA71-8457-DA33-4FC7-9F7D38283CE0}"/>
          </ac:spMkLst>
        </pc:spChg>
        <pc:picChg chg="add mod modCrop">
          <ac:chgData name="FABIO CUCCARO" userId="S::fabi.cuccaro@studenti.unina.it::ceb88bcf-e18f-49a9-bd69-e145d383d19e" providerId="AD" clId="Web-{149CE56D-9D95-999E-BE48-C1E9F11825F3}" dt="2024-01-12T14:47:57.030" v="45" actId="14100"/>
          <ac:picMkLst>
            <pc:docMk/>
            <pc:sldMk cId="2186074249" sldId="288"/>
            <ac:picMk id="7" creationId="{02EF1396-C7E6-C3BE-A865-70D12A35BF4E}"/>
          </ac:picMkLst>
        </pc:picChg>
        <pc:picChg chg="add mod modCrop">
          <ac:chgData name="FABIO CUCCARO" userId="S::fabi.cuccaro@studenti.unina.it::ceb88bcf-e18f-49a9-bd69-e145d383d19e" providerId="AD" clId="Web-{149CE56D-9D95-999E-BE48-C1E9F11825F3}" dt="2024-01-12T14:48:24.782" v="49" actId="14100"/>
          <ac:picMkLst>
            <pc:docMk/>
            <pc:sldMk cId="2186074249" sldId="288"/>
            <ac:picMk id="8" creationId="{179044A1-5A9B-B0BD-E80D-35CFCA1A79B5}"/>
          </ac:picMkLst>
        </pc:picChg>
        <pc:picChg chg="del">
          <ac:chgData name="FABIO CUCCARO" userId="S::fabi.cuccaro@studenti.unina.it::ceb88bcf-e18f-49a9-bd69-e145d383d19e" providerId="AD" clId="Web-{149CE56D-9D95-999E-BE48-C1E9F11825F3}" dt="2024-01-12T12:20:11.897" v="8"/>
          <ac:picMkLst>
            <pc:docMk/>
            <pc:sldMk cId="2186074249" sldId="288"/>
            <ac:picMk id="11" creationId="{40760C33-4A80-F3DE-33A7-2833E1CDE444}"/>
          </ac:picMkLst>
        </pc:picChg>
        <pc:picChg chg="del">
          <ac:chgData name="FABIO CUCCARO" userId="S::fabi.cuccaro@studenti.unina.it::ceb88bcf-e18f-49a9-bd69-e145d383d19e" providerId="AD" clId="Web-{149CE56D-9D95-999E-BE48-C1E9F11825F3}" dt="2024-01-12T12:20:14.256" v="9"/>
          <ac:picMkLst>
            <pc:docMk/>
            <pc:sldMk cId="2186074249" sldId="288"/>
            <ac:picMk id="17" creationId="{BED458C3-53D2-6CF4-45CB-67B33FF9FB80}"/>
          </ac:picMkLst>
        </pc:picChg>
      </pc:sldChg>
      <pc:sldChg chg="addSp delSp modSp">
        <pc:chgData name="FABIO CUCCARO" userId="S::fabi.cuccaro@studenti.unina.it::ceb88bcf-e18f-49a9-bd69-e145d383d19e" providerId="AD" clId="Web-{149CE56D-9D95-999E-BE48-C1E9F11825F3}" dt="2024-01-12T14:43:42.435" v="41" actId="1076"/>
        <pc:sldMkLst>
          <pc:docMk/>
          <pc:sldMk cId="13319594" sldId="300"/>
        </pc:sldMkLst>
        <pc:spChg chg="mod">
          <ac:chgData name="FABIO CUCCARO" userId="S::fabi.cuccaro@studenti.unina.it::ceb88bcf-e18f-49a9-bd69-e145d383d19e" providerId="AD" clId="Web-{149CE56D-9D95-999E-BE48-C1E9F11825F3}" dt="2024-01-12T14:41:47.895" v="19" actId="20577"/>
          <ac:spMkLst>
            <pc:docMk/>
            <pc:sldMk cId="13319594" sldId="300"/>
            <ac:spMk id="5" creationId="{9E29FCC8-FC05-F9A4-B06D-E3372091DEC5}"/>
          </ac:spMkLst>
        </pc:spChg>
        <pc:spChg chg="mod">
          <ac:chgData name="FABIO CUCCARO" userId="S::fabi.cuccaro@studenti.unina.it::ceb88bcf-e18f-49a9-bd69-e145d383d19e" providerId="AD" clId="Web-{149CE56D-9D95-999E-BE48-C1E9F11825F3}" dt="2024-01-12T14:41:57.333" v="22" actId="20577"/>
          <ac:spMkLst>
            <pc:docMk/>
            <pc:sldMk cId="13319594" sldId="300"/>
            <ac:spMk id="19" creationId="{CFC0AA71-8457-DA33-4FC7-9F7D38283CE0}"/>
          </ac:spMkLst>
        </pc:spChg>
        <pc:picChg chg="del">
          <ac:chgData name="FABIO CUCCARO" userId="S::fabi.cuccaro@studenti.unina.it::ceb88bcf-e18f-49a9-bd69-e145d383d19e" providerId="AD" clId="Web-{149CE56D-9D95-999E-BE48-C1E9F11825F3}" dt="2024-01-12T14:42:00.224" v="24"/>
          <ac:picMkLst>
            <pc:docMk/>
            <pc:sldMk cId="13319594" sldId="300"/>
            <ac:picMk id="7" creationId="{EF72082D-B31F-7D16-637D-CC1F62004684}"/>
          </ac:picMkLst>
        </pc:picChg>
        <pc:picChg chg="del">
          <ac:chgData name="FABIO CUCCARO" userId="S::fabi.cuccaro@studenti.unina.it::ceb88bcf-e18f-49a9-bd69-e145d383d19e" providerId="AD" clId="Web-{149CE56D-9D95-999E-BE48-C1E9F11825F3}" dt="2024-01-12T14:41:59.521" v="23"/>
          <ac:picMkLst>
            <pc:docMk/>
            <pc:sldMk cId="13319594" sldId="300"/>
            <ac:picMk id="8" creationId="{7A7A2C78-2760-BB5F-F2D2-7F7F14848C91}"/>
          </ac:picMkLst>
        </pc:picChg>
        <pc:picChg chg="add mod modCrop">
          <ac:chgData name="FABIO CUCCARO" userId="S::fabi.cuccaro@studenti.unina.it::ceb88bcf-e18f-49a9-bd69-e145d383d19e" providerId="AD" clId="Web-{149CE56D-9D95-999E-BE48-C1E9F11825F3}" dt="2024-01-12T14:43:42.435" v="41" actId="1076"/>
          <ac:picMkLst>
            <pc:docMk/>
            <pc:sldMk cId="13319594" sldId="300"/>
            <ac:picMk id="10" creationId="{F08D7796-3229-F568-6B57-6719BB974276}"/>
          </ac:picMkLst>
        </pc:picChg>
        <pc:picChg chg="add mod modCrop">
          <ac:chgData name="FABIO CUCCARO" userId="S::fabi.cuccaro@studenti.unina.it::ceb88bcf-e18f-49a9-bd69-e145d383d19e" providerId="AD" clId="Web-{149CE56D-9D95-999E-BE48-C1E9F11825F3}" dt="2024-01-12T14:43:35.106" v="40" actId="1076"/>
          <ac:picMkLst>
            <pc:docMk/>
            <pc:sldMk cId="13319594" sldId="300"/>
            <ac:picMk id="11" creationId="{85CC024C-B7B2-8EA0-48E9-F424AB8C96C9}"/>
          </ac:picMkLst>
        </pc:picChg>
      </pc:sldChg>
      <pc:sldChg chg="delSp delAnim">
        <pc:chgData name="FABIO CUCCARO" userId="S::fabi.cuccaro@studenti.unina.it::ceb88bcf-e18f-49a9-bd69-e145d383d19e" providerId="AD" clId="Web-{149CE56D-9D95-999E-BE48-C1E9F11825F3}" dt="2024-01-12T14:58:14.277" v="51"/>
        <pc:sldMkLst>
          <pc:docMk/>
          <pc:sldMk cId="420881429" sldId="301"/>
        </pc:sldMkLst>
        <pc:picChg chg="del">
          <ac:chgData name="FABIO CUCCARO" userId="S::fabi.cuccaro@studenti.unina.it::ceb88bcf-e18f-49a9-bd69-e145d383d19e" providerId="AD" clId="Web-{149CE56D-9D95-999E-BE48-C1E9F11825F3}" dt="2024-01-12T14:58:14.277" v="51"/>
          <ac:picMkLst>
            <pc:docMk/>
            <pc:sldMk cId="420881429" sldId="301"/>
            <ac:picMk id="18" creationId="{8A6D42EE-A623-3B39-9684-48FD2F3BA34D}"/>
          </ac:picMkLst>
        </pc:picChg>
        <pc:picChg chg="del">
          <ac:chgData name="FABIO CUCCARO" userId="S::fabi.cuccaro@studenti.unina.it::ceb88bcf-e18f-49a9-bd69-e145d383d19e" providerId="AD" clId="Web-{149CE56D-9D95-999E-BE48-C1E9F11825F3}" dt="2024-01-12T14:58:12.527" v="50"/>
          <ac:picMkLst>
            <pc:docMk/>
            <pc:sldMk cId="420881429" sldId="301"/>
            <ac:picMk id="20" creationId="{060DD393-49E0-B801-3F0D-D7944EC97B81}"/>
          </ac:picMkLst>
        </pc:picChg>
      </pc:sldChg>
    </pc:docChg>
  </pc:docChgLst>
  <pc:docChgLst>
    <pc:chgData name="FABIO CUCCARO" userId="S::fabi.cuccaro@studenti.unina.it::ceb88bcf-e18f-49a9-bd69-e145d383d19e" providerId="AD" clId="Web-{73D6EDD5-ED75-6EDC-659A-A5D1E5A8BDBB}"/>
    <pc:docChg chg="modSld">
      <pc:chgData name="FABIO CUCCARO" userId="S::fabi.cuccaro@studenti.unina.it::ceb88bcf-e18f-49a9-bd69-e145d383d19e" providerId="AD" clId="Web-{73D6EDD5-ED75-6EDC-659A-A5D1E5A8BDBB}" dt="2024-01-11T09:57:21.799" v="17" actId="20577"/>
      <pc:docMkLst>
        <pc:docMk/>
      </pc:docMkLst>
      <pc:sldChg chg="modSp">
        <pc:chgData name="FABIO CUCCARO" userId="S::fabi.cuccaro@studenti.unina.it::ceb88bcf-e18f-49a9-bd69-e145d383d19e" providerId="AD" clId="Web-{73D6EDD5-ED75-6EDC-659A-A5D1E5A8BDBB}" dt="2024-01-11T09:51:31.050" v="15" actId="20577"/>
        <pc:sldMkLst>
          <pc:docMk/>
          <pc:sldMk cId="734002027" sldId="285"/>
        </pc:sldMkLst>
        <pc:spChg chg="mod">
          <ac:chgData name="FABIO CUCCARO" userId="S::fabi.cuccaro@studenti.unina.it::ceb88bcf-e18f-49a9-bd69-e145d383d19e" providerId="AD" clId="Web-{73D6EDD5-ED75-6EDC-659A-A5D1E5A8BDBB}" dt="2024-01-11T09:51:31.050" v="15" actId="20577"/>
          <ac:spMkLst>
            <pc:docMk/>
            <pc:sldMk cId="734002027" sldId="285"/>
            <ac:spMk id="8" creationId="{AD92F2CF-880C-4D5B-5B29-7FBA93B5A501}"/>
          </ac:spMkLst>
        </pc:spChg>
      </pc:sldChg>
      <pc:sldChg chg="modSp">
        <pc:chgData name="FABIO CUCCARO" userId="S::fabi.cuccaro@studenti.unina.it::ceb88bcf-e18f-49a9-bd69-e145d383d19e" providerId="AD" clId="Web-{73D6EDD5-ED75-6EDC-659A-A5D1E5A8BDBB}" dt="2024-01-11T09:57:21.799" v="17" actId="20577"/>
        <pc:sldMkLst>
          <pc:docMk/>
          <pc:sldMk cId="3960576542" sldId="286"/>
        </pc:sldMkLst>
        <pc:spChg chg="mod">
          <ac:chgData name="FABIO CUCCARO" userId="S::fabi.cuccaro@studenti.unina.it::ceb88bcf-e18f-49a9-bd69-e145d383d19e" providerId="AD" clId="Web-{73D6EDD5-ED75-6EDC-659A-A5D1E5A8BDBB}" dt="2024-01-11T09:57:21.799" v="17" actId="20577"/>
          <ac:spMkLst>
            <pc:docMk/>
            <pc:sldMk cId="3960576542" sldId="286"/>
            <ac:spMk id="13" creationId="{942235E0-769B-F367-3B62-7B95BE93E0B5}"/>
          </ac:spMkLst>
        </pc:spChg>
      </pc:sldChg>
    </pc:docChg>
  </pc:docChgLst>
  <pc:docChgLst>
    <pc:chgData name="FABIO CUCCARO" userId="S::fabi.cuccaro@studenti.unina.it::ceb88bcf-e18f-49a9-bd69-e145d383d19e" providerId="AD" clId="Web-{B09C7687-C648-0472-CEBD-1601595C70AD}"/>
    <pc:docChg chg="modSld">
      <pc:chgData name="FABIO CUCCARO" userId="S::fabi.cuccaro@studenti.unina.it::ceb88bcf-e18f-49a9-bd69-e145d383d19e" providerId="AD" clId="Web-{B09C7687-C648-0472-CEBD-1601595C70AD}" dt="2024-01-15T09:16:33.082" v="3" actId="1076"/>
      <pc:docMkLst>
        <pc:docMk/>
      </pc:docMkLst>
      <pc:sldChg chg="modSp">
        <pc:chgData name="FABIO CUCCARO" userId="S::fabi.cuccaro@studenti.unina.it::ceb88bcf-e18f-49a9-bd69-e145d383d19e" providerId="AD" clId="Web-{B09C7687-C648-0472-CEBD-1601595C70AD}" dt="2024-01-15T09:14:31.436" v="1" actId="20577"/>
        <pc:sldMkLst>
          <pc:docMk/>
          <pc:sldMk cId="2973188246" sldId="267"/>
        </pc:sldMkLst>
        <pc:spChg chg="mod">
          <ac:chgData name="FABIO CUCCARO" userId="S::fabi.cuccaro@studenti.unina.it::ceb88bcf-e18f-49a9-bd69-e145d383d19e" providerId="AD" clId="Web-{B09C7687-C648-0472-CEBD-1601595C70AD}" dt="2024-01-15T09:14:31.436" v="1" actId="20577"/>
          <ac:spMkLst>
            <pc:docMk/>
            <pc:sldMk cId="2973188246" sldId="267"/>
            <ac:spMk id="7" creationId="{5EE142BD-FAA3-47E8-4879-2042536A1EC1}"/>
          </ac:spMkLst>
        </pc:spChg>
      </pc:sldChg>
      <pc:sldChg chg="modSp">
        <pc:chgData name="FABIO CUCCARO" userId="S::fabi.cuccaro@studenti.unina.it::ceb88bcf-e18f-49a9-bd69-e145d383d19e" providerId="AD" clId="Web-{B09C7687-C648-0472-CEBD-1601595C70AD}" dt="2024-01-15T09:16:33.082" v="3" actId="1076"/>
        <pc:sldMkLst>
          <pc:docMk/>
          <pc:sldMk cId="3205019006" sldId="307"/>
        </pc:sldMkLst>
        <pc:picChg chg="mod">
          <ac:chgData name="FABIO CUCCARO" userId="S::fabi.cuccaro@studenti.unina.it::ceb88bcf-e18f-49a9-bd69-e145d383d19e" providerId="AD" clId="Web-{B09C7687-C648-0472-CEBD-1601595C70AD}" dt="2024-01-15T09:16:33.082" v="3" actId="1076"/>
          <ac:picMkLst>
            <pc:docMk/>
            <pc:sldMk cId="3205019006" sldId="307"/>
            <ac:picMk id="2" creationId="{589E7686-0752-45BB-B347-C7D0440ADB91}"/>
          </ac:picMkLst>
        </pc:picChg>
      </pc:sldChg>
    </pc:docChg>
  </pc:docChgLst>
  <pc:docChgLst>
    <pc:chgData name="FABIO CUCCARO" userId="S::fabi.cuccaro@studenti.unina.it::ceb88bcf-e18f-49a9-bd69-e145d383d19e" providerId="AD" clId="Web-{580695C3-7362-3267-6575-C2925D1D01BC}"/>
    <pc:docChg chg="addSld modSld sldOrd">
      <pc:chgData name="FABIO CUCCARO" userId="S::fabi.cuccaro@studenti.unina.it::ceb88bcf-e18f-49a9-bd69-e145d383d19e" providerId="AD" clId="Web-{580695C3-7362-3267-6575-C2925D1D01BC}" dt="2024-01-12T10:52:27.862" v="53" actId="20577"/>
      <pc:docMkLst>
        <pc:docMk/>
      </pc:docMkLst>
      <pc:sldChg chg="ord">
        <pc:chgData name="FABIO CUCCARO" userId="S::fabi.cuccaro@studenti.unina.it::ceb88bcf-e18f-49a9-bd69-e145d383d19e" providerId="AD" clId="Web-{580695C3-7362-3267-6575-C2925D1D01BC}" dt="2024-01-12T10:51:04.906" v="16"/>
        <pc:sldMkLst>
          <pc:docMk/>
          <pc:sldMk cId="734002027" sldId="285"/>
        </pc:sldMkLst>
      </pc:sldChg>
      <pc:sldChg chg="ord">
        <pc:chgData name="FABIO CUCCARO" userId="S::fabi.cuccaro@studenti.unina.it::ceb88bcf-e18f-49a9-bd69-e145d383d19e" providerId="AD" clId="Web-{580695C3-7362-3267-6575-C2925D1D01BC}" dt="2024-01-12T10:51:01.671" v="15"/>
        <pc:sldMkLst>
          <pc:docMk/>
          <pc:sldMk cId="2384622826" sldId="304"/>
        </pc:sldMkLst>
      </pc:sldChg>
      <pc:sldChg chg="addSp delSp modSp new ord">
        <pc:chgData name="FABIO CUCCARO" userId="S::fabi.cuccaro@studenti.unina.it::ceb88bcf-e18f-49a9-bd69-e145d383d19e" providerId="AD" clId="Web-{580695C3-7362-3267-6575-C2925D1D01BC}" dt="2024-01-12T10:52:27.862" v="53" actId="20577"/>
        <pc:sldMkLst>
          <pc:docMk/>
          <pc:sldMk cId="4102078506" sldId="305"/>
        </pc:sldMkLst>
        <pc:spChg chg="del">
          <ac:chgData name="FABIO CUCCARO" userId="S::fabi.cuccaro@studenti.unina.it::ceb88bcf-e18f-49a9-bd69-e145d383d19e" providerId="AD" clId="Web-{580695C3-7362-3267-6575-C2925D1D01BC}" dt="2024-01-12T10:49:26.121" v="1"/>
          <ac:spMkLst>
            <pc:docMk/>
            <pc:sldMk cId="4102078506" sldId="305"/>
            <ac:spMk id="2" creationId="{F553AB6C-699C-6FDC-5FE0-8175B7B3D911}"/>
          </ac:spMkLst>
        </pc:spChg>
        <pc:spChg chg="del">
          <ac:chgData name="FABIO CUCCARO" userId="S::fabi.cuccaro@studenti.unina.it::ceb88bcf-e18f-49a9-bd69-e145d383d19e" providerId="AD" clId="Web-{580695C3-7362-3267-6575-C2925D1D01BC}" dt="2024-01-12T10:49:28.730" v="2"/>
          <ac:spMkLst>
            <pc:docMk/>
            <pc:sldMk cId="4102078506" sldId="305"/>
            <ac:spMk id="3" creationId="{69C8F928-D67E-EC2B-6E79-B3F45BEE5ECB}"/>
          </ac:spMkLst>
        </pc:spChg>
        <pc:spChg chg="add">
          <ac:chgData name="FABIO CUCCARO" userId="S::fabi.cuccaro@studenti.unina.it::ceb88bcf-e18f-49a9-bd69-e145d383d19e" providerId="AD" clId="Web-{580695C3-7362-3267-6575-C2925D1D01BC}" dt="2024-01-12T10:49:58.013" v="4"/>
          <ac:spMkLst>
            <pc:docMk/>
            <pc:sldMk cId="4102078506" sldId="305"/>
            <ac:spMk id="7" creationId="{E12DC703-202B-D802-12B0-3FC5F8D5F54D}"/>
          </ac:spMkLst>
        </pc:spChg>
        <pc:spChg chg="add del mod">
          <ac:chgData name="FABIO CUCCARO" userId="S::fabi.cuccaro@studenti.unina.it::ceb88bcf-e18f-49a9-bd69-e145d383d19e" providerId="AD" clId="Web-{580695C3-7362-3267-6575-C2925D1D01BC}" dt="2024-01-12T10:50:22.482" v="7"/>
          <ac:spMkLst>
            <pc:docMk/>
            <pc:sldMk cId="4102078506" sldId="305"/>
            <ac:spMk id="9" creationId="{E88316A7-432D-41F6-2816-BE0F77A57CAC}"/>
          </ac:spMkLst>
        </pc:spChg>
        <pc:spChg chg="add">
          <ac:chgData name="FABIO CUCCARO" userId="S::fabi.cuccaro@studenti.unina.it::ceb88bcf-e18f-49a9-bd69-e145d383d19e" providerId="AD" clId="Web-{580695C3-7362-3267-6575-C2925D1D01BC}" dt="2024-01-12T10:50:31.983" v="8"/>
          <ac:spMkLst>
            <pc:docMk/>
            <pc:sldMk cId="4102078506" sldId="305"/>
            <ac:spMk id="11" creationId="{93D5FA03-84C5-C619-3DD8-7CF14F92622E}"/>
          </ac:spMkLst>
        </pc:spChg>
        <pc:spChg chg="add del">
          <ac:chgData name="FABIO CUCCARO" userId="S::fabi.cuccaro@studenti.unina.it::ceb88bcf-e18f-49a9-bd69-e145d383d19e" providerId="AD" clId="Web-{580695C3-7362-3267-6575-C2925D1D01BC}" dt="2024-01-12T10:51:59.423" v="19"/>
          <ac:spMkLst>
            <pc:docMk/>
            <pc:sldMk cId="4102078506" sldId="305"/>
            <ac:spMk id="13" creationId="{37FE3DA2-0F05-71F2-902A-9EDDDA679297}"/>
          </ac:spMkLst>
        </pc:spChg>
        <pc:spChg chg="add mod">
          <ac:chgData name="FABIO CUCCARO" userId="S::fabi.cuccaro@studenti.unina.it::ceb88bcf-e18f-49a9-bd69-e145d383d19e" providerId="AD" clId="Web-{580695C3-7362-3267-6575-C2925D1D01BC}" dt="2024-01-12T10:52:27.862" v="53" actId="20577"/>
          <ac:spMkLst>
            <pc:docMk/>
            <pc:sldMk cId="4102078506" sldId="305"/>
            <ac:spMk id="15" creationId="{C4ED53F1-6990-DC9A-1BB0-E2B0CCA037CB}"/>
          </ac:spMkLst>
        </pc:spChg>
        <pc:picChg chg="add">
          <ac:chgData name="FABIO CUCCARO" userId="S::fabi.cuccaro@studenti.unina.it::ceb88bcf-e18f-49a9-bd69-e145d383d19e" providerId="AD" clId="Web-{580695C3-7362-3267-6575-C2925D1D01BC}" dt="2024-01-12T10:49:47.153" v="3"/>
          <ac:picMkLst>
            <pc:docMk/>
            <pc:sldMk cId="4102078506" sldId="305"/>
            <ac:picMk id="5" creationId="{AFEE4546-6803-DE89-4069-6B729FB8B8ED}"/>
          </ac:picMkLst>
        </pc:picChg>
      </pc:sldChg>
      <pc:sldChg chg="add ord replId">
        <pc:chgData name="FABIO CUCCARO" userId="S::fabi.cuccaro@studenti.unina.it::ceb88bcf-e18f-49a9-bd69-e145d383d19e" providerId="AD" clId="Web-{580695C3-7362-3267-6575-C2925D1D01BC}" dt="2024-01-12T10:50:58.015" v="14"/>
        <pc:sldMkLst>
          <pc:docMk/>
          <pc:sldMk cId="2379244359" sldId="306"/>
        </pc:sldMkLst>
      </pc:sldChg>
      <pc:sldChg chg="add ord replId">
        <pc:chgData name="FABIO CUCCARO" userId="S::fabi.cuccaro@studenti.unina.it::ceb88bcf-e18f-49a9-bd69-e145d383d19e" providerId="AD" clId="Web-{580695C3-7362-3267-6575-C2925D1D01BC}" dt="2024-01-12T10:50:58.015" v="13"/>
        <pc:sldMkLst>
          <pc:docMk/>
          <pc:sldMk cId="3205019006" sldId="307"/>
        </pc:sldMkLst>
      </pc:sldChg>
      <pc:sldChg chg="add ord replId">
        <pc:chgData name="FABIO CUCCARO" userId="S::fabi.cuccaro@studenti.unina.it::ceb88bcf-e18f-49a9-bd69-e145d383d19e" providerId="AD" clId="Web-{580695C3-7362-3267-6575-C2925D1D01BC}" dt="2024-01-12T10:50:58.015" v="12"/>
        <pc:sldMkLst>
          <pc:docMk/>
          <pc:sldMk cId="2153125168" sldId="308"/>
        </pc:sldMkLst>
      </pc:sldChg>
    </pc:docChg>
  </pc:docChgLst>
  <pc:docChgLst>
    <pc:chgData name="FABIO CUCCARO" userId="S::fabi.cuccaro@studenti.unina.it::ceb88bcf-e18f-49a9-bd69-e145d383d19e" providerId="AD" clId="Web-{778B2285-4DA5-3670-0E85-575600B9CE36}"/>
    <pc:docChg chg="modSld sldOrd">
      <pc:chgData name="FABIO CUCCARO" userId="S::fabi.cuccaro@studenti.unina.it::ceb88bcf-e18f-49a9-bd69-e145d383d19e" providerId="AD" clId="Web-{778B2285-4DA5-3670-0E85-575600B9CE36}" dt="2024-01-22T14:58:39.160" v="22" actId="1076"/>
      <pc:docMkLst>
        <pc:docMk/>
      </pc:docMkLst>
      <pc:sldChg chg="modSp">
        <pc:chgData name="FABIO CUCCARO" userId="S::fabi.cuccaro@studenti.unina.it::ceb88bcf-e18f-49a9-bd69-e145d383d19e" providerId="AD" clId="Web-{778B2285-4DA5-3670-0E85-575600B9CE36}" dt="2024-01-22T14:58:39.160" v="22" actId="1076"/>
        <pc:sldMkLst>
          <pc:docMk/>
          <pc:sldMk cId="2583240540" sldId="266"/>
        </pc:sldMkLst>
        <pc:spChg chg="mod">
          <ac:chgData name="FABIO CUCCARO" userId="S::fabi.cuccaro@studenti.unina.it::ceb88bcf-e18f-49a9-bd69-e145d383d19e" providerId="AD" clId="Web-{778B2285-4DA5-3670-0E85-575600B9CE36}" dt="2024-01-22T14:58:39.160" v="22" actId="1076"/>
          <ac:spMkLst>
            <pc:docMk/>
            <pc:sldMk cId="2583240540" sldId="266"/>
            <ac:spMk id="3" creationId="{70C9F59A-F6E8-1FFF-7567-3B684FF3A506}"/>
          </ac:spMkLst>
        </pc:spChg>
      </pc:sldChg>
      <pc:sldChg chg="modSp ord">
        <pc:chgData name="FABIO CUCCARO" userId="S::fabi.cuccaro@studenti.unina.it::ceb88bcf-e18f-49a9-bd69-e145d383d19e" providerId="AD" clId="Web-{778B2285-4DA5-3670-0E85-575600B9CE36}" dt="2024-01-22T14:41:07.703" v="11" actId="20577"/>
        <pc:sldMkLst>
          <pc:docMk/>
          <pc:sldMk cId="1098691525" sldId="284"/>
        </pc:sldMkLst>
        <pc:spChg chg="mod">
          <ac:chgData name="FABIO CUCCARO" userId="S::fabi.cuccaro@studenti.unina.it::ceb88bcf-e18f-49a9-bd69-e145d383d19e" providerId="AD" clId="Web-{778B2285-4DA5-3670-0E85-575600B9CE36}" dt="2024-01-22T14:41:07.703" v="11" actId="20577"/>
          <ac:spMkLst>
            <pc:docMk/>
            <pc:sldMk cId="1098691525" sldId="284"/>
            <ac:spMk id="6" creationId="{A0DF79CE-06BF-B7F2-1A2B-76536A8F7DDB}"/>
          </ac:spMkLst>
        </pc:spChg>
      </pc:sldChg>
      <pc:sldChg chg="modSp">
        <pc:chgData name="FABIO CUCCARO" userId="S::fabi.cuccaro@studenti.unina.it::ceb88bcf-e18f-49a9-bd69-e145d383d19e" providerId="AD" clId="Web-{778B2285-4DA5-3670-0E85-575600B9CE36}" dt="2024-01-22T14:40:55.265" v="8" actId="20577"/>
        <pc:sldMkLst>
          <pc:docMk/>
          <pc:sldMk cId="734002027" sldId="285"/>
        </pc:sldMkLst>
        <pc:spChg chg="mod">
          <ac:chgData name="FABIO CUCCARO" userId="S::fabi.cuccaro@studenti.unina.it::ceb88bcf-e18f-49a9-bd69-e145d383d19e" providerId="AD" clId="Web-{778B2285-4DA5-3670-0E85-575600B9CE36}" dt="2024-01-22T14:40:55.265" v="8" actId="20577"/>
          <ac:spMkLst>
            <pc:docMk/>
            <pc:sldMk cId="734002027" sldId="285"/>
            <ac:spMk id="6" creationId="{A0DF79CE-06BF-B7F2-1A2B-76536A8F7DDB}"/>
          </ac:spMkLst>
        </pc:spChg>
        <pc:spChg chg="mod">
          <ac:chgData name="FABIO CUCCARO" userId="S::fabi.cuccaro@studenti.unina.it::ceb88bcf-e18f-49a9-bd69-e145d383d19e" providerId="AD" clId="Web-{778B2285-4DA5-3670-0E85-575600B9CE36}" dt="2024-01-22T14:40:32.389" v="7" actId="20577"/>
          <ac:spMkLst>
            <pc:docMk/>
            <pc:sldMk cId="734002027" sldId="285"/>
            <ac:spMk id="8" creationId="{AD92F2CF-880C-4D5B-5B29-7FBA93B5A501}"/>
          </ac:spMkLst>
        </pc:spChg>
      </pc:sldChg>
      <pc:sldChg chg="modSp">
        <pc:chgData name="FABIO CUCCARO" userId="S::fabi.cuccaro@studenti.unina.it::ceb88bcf-e18f-49a9-bd69-e145d383d19e" providerId="AD" clId="Web-{778B2285-4DA5-3670-0E85-575600B9CE36}" dt="2024-01-22T14:41:00.906" v="9" actId="20577"/>
        <pc:sldMkLst>
          <pc:docMk/>
          <pc:sldMk cId="4102078506" sldId="305"/>
        </pc:sldMkLst>
        <pc:spChg chg="mod">
          <ac:chgData name="FABIO CUCCARO" userId="S::fabi.cuccaro@studenti.unina.it::ceb88bcf-e18f-49a9-bd69-e145d383d19e" providerId="AD" clId="Web-{778B2285-4DA5-3670-0E85-575600B9CE36}" dt="2024-01-22T14:41:00.906" v="9" actId="20577"/>
          <ac:spMkLst>
            <pc:docMk/>
            <pc:sldMk cId="4102078506" sldId="305"/>
            <ac:spMk id="11" creationId="{93D5FA03-84C5-C619-3DD8-7CF14F92622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this project I will simulate a multi-robot system with perception and autonomous capabilities using gazebo and </a:t>
            </a:r>
            <a:r>
              <a:rPr lang="en-GB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Rviz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In particular I chose as a Differential drive mobile robot  turtlebot3_burger and as Industrial manipulator </a:t>
            </a:r>
            <a:r>
              <a:rPr lang="en-GB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kuka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iiwa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robot </a:t>
            </a: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51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20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505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22/01/2024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mp4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5.mp4"/><Relationship Id="rId7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mp4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30" name="CasellaDiTesto 9">
            <a:extLst>
              <a:ext uri="{FF2B5EF4-FFF2-40B4-BE49-F238E27FC236}">
                <a16:creationId xmlns:a16="http://schemas.microsoft.com/office/drawing/2014/main" id="{25D6C0D8-3AB5-2879-A1AE-3041DE17451A}"/>
              </a:ext>
            </a:extLst>
          </p:cNvPr>
          <p:cNvSpPr txBox="1"/>
          <p:nvPr/>
        </p:nvSpPr>
        <p:spPr>
          <a:xfrm>
            <a:off x="0" y="1059332"/>
            <a:ext cx="1219199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ELABORATO TECNICO DI ROBOTICA MEDICA </a:t>
            </a:r>
          </a:p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600">
                <a:solidFill>
                  <a:srgbClr val="971720"/>
                </a:solidFill>
                <a:latin typeface="Century Gothic" panose="020B0502020202020204" pitchFamily="34" charset="0"/>
                <a:cs typeface="Century Gothic"/>
              </a:rPr>
              <a:t>Controllo di ammettenza e sfruttamento della ridondanza con</a:t>
            </a:r>
          </a:p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600">
                <a:solidFill>
                  <a:srgbClr val="971720"/>
                </a:solidFill>
                <a:latin typeface="Century Gothic" panose="020B0502020202020204" pitchFamily="34" charset="0"/>
                <a:cs typeface="Century Gothic"/>
              </a:rPr>
              <a:t>pianificazione di un compito secondario</a:t>
            </a:r>
          </a:p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600">
                <a:solidFill>
                  <a:srgbClr val="971720"/>
                </a:solidFill>
                <a:latin typeface="Century Gothic" panose="020B0502020202020204" pitchFamily="34" charset="0"/>
                <a:cs typeface="Century Gothic"/>
              </a:rPr>
              <a:t>per il Robot KUKA LBR MED in ROS.</a:t>
            </a:r>
          </a:p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600">
                <a:solidFill>
                  <a:srgbClr val="971720"/>
                </a:solidFill>
                <a:latin typeface="Century Gothic" panose="020B0502020202020204" pitchFamily="34" charset="0"/>
                <a:cs typeface="Century Gothic"/>
              </a:rPr>
              <a:t> </a:t>
            </a:r>
          </a:p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800">
              <a:solidFill>
                <a:srgbClr val="971720"/>
              </a:solidFill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1/19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6289949-D7F3-DDB2-7F97-F060DE57E583}"/>
              </a:ext>
            </a:extLst>
          </p:cNvPr>
          <p:cNvSpPr txBox="1"/>
          <p:nvPr/>
        </p:nvSpPr>
        <p:spPr>
          <a:xfrm>
            <a:off x="6786116" y="6097119"/>
            <a:ext cx="521804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spcBef>
                <a:spcPts val="1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>
                <a:solidFill>
                  <a:prstClr val="black"/>
                </a:solidFill>
                <a:latin typeface="Century Gothic"/>
                <a:cs typeface="Century Gothic"/>
              </a:rPr>
              <a:t>Fabio Cuccaro P38000060</a:t>
            </a:r>
          </a:p>
        </p:txBody>
      </p:sp>
      <p:pic>
        <p:nvPicPr>
          <p:cNvPr id="3" name="Picture 2" descr="A white robotic arm with grey accents&#10;&#10;Description automatically generated">
            <a:extLst>
              <a:ext uri="{FF2B5EF4-FFF2-40B4-BE49-F238E27FC236}">
                <a16:creationId xmlns:a16="http://schemas.microsoft.com/office/drawing/2014/main" id="{B8AE479F-959C-88A5-0FC7-4B20823BD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296" y="3449765"/>
            <a:ext cx="5258742" cy="30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   10/19</a:t>
            </a: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B96D25F3-915D-4DF2-D4D6-411CFD6FD650}"/>
              </a:ext>
            </a:extLst>
          </p:cNvPr>
          <p:cNvSpPr txBox="1"/>
          <p:nvPr/>
        </p:nvSpPr>
        <p:spPr>
          <a:xfrm>
            <a:off x="-1756" y="1052623"/>
            <a:ext cx="1217771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3200">
                <a:solidFill>
                  <a:srgbClr val="971720"/>
                </a:solidFill>
                <a:latin typeface="Century Gothic"/>
              </a:rPr>
              <a:t>Sviluppo algoritmo del controllo di ammettenza.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4C30A-A171-0487-22BC-BE91AC3F26A2}"/>
              </a:ext>
            </a:extLst>
          </p:cNvPr>
          <p:cNvSpPr txBox="1"/>
          <p:nvPr/>
        </p:nvSpPr>
        <p:spPr>
          <a:xfrm>
            <a:off x="94892" y="4738778"/>
            <a:ext cx="12002217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entury Gothic"/>
              </a:rPr>
              <a:t>Grazie al </a:t>
            </a:r>
            <a:r>
              <a:rPr lang="en-US" sz="2000" err="1">
                <a:latin typeface="Century Gothic"/>
              </a:rPr>
              <a:t>controllo</a:t>
            </a:r>
            <a:r>
              <a:rPr lang="en-US" sz="2000">
                <a:latin typeface="Century Gothic"/>
              </a:rPr>
              <a:t> di </a:t>
            </a:r>
            <a:r>
              <a:rPr lang="en-US" sz="2000" err="1">
                <a:latin typeface="Century Gothic"/>
              </a:rPr>
              <a:t>ammettenza</a:t>
            </a:r>
            <a:r>
              <a:rPr lang="en-US" sz="2000">
                <a:latin typeface="Century Gothic"/>
              </a:rPr>
              <a:t> è </a:t>
            </a:r>
            <a:r>
              <a:rPr lang="en-US" sz="2000" err="1">
                <a:latin typeface="Century Gothic"/>
              </a:rPr>
              <a:t>possibile</a:t>
            </a:r>
            <a:r>
              <a:rPr lang="en-US" sz="2000">
                <a:latin typeface="Century Gothic"/>
              </a:rPr>
              <a:t> </a:t>
            </a:r>
            <a:r>
              <a:rPr lang="it-IT" sz="2000">
                <a:latin typeface="Century Gothic"/>
              </a:rPr>
              <a:t>separare il  controllo di impedenza dal controllo del moto, ovvero </a:t>
            </a:r>
            <a:r>
              <a:rPr lang="en-US" sz="2000">
                <a:latin typeface="Century Gothic"/>
              </a:rPr>
              <a:t>fare in modo </a:t>
            </a:r>
            <a:r>
              <a:rPr lang="en-US" sz="2000" err="1">
                <a:latin typeface="Century Gothic"/>
              </a:rPr>
              <a:t>che</a:t>
            </a:r>
            <a:r>
              <a:rPr lang="en-US" sz="2000">
                <a:latin typeface="Century Gothic"/>
              </a:rPr>
              <a:t> </a:t>
            </a:r>
            <a:r>
              <a:rPr lang="en-US" sz="2000" err="1">
                <a:latin typeface="Century Gothic"/>
              </a:rPr>
              <a:t>i</a:t>
            </a:r>
            <a:r>
              <a:rPr lang="en-US" sz="2000">
                <a:latin typeface="Century Gothic"/>
              </a:rPr>
              <a:t> </a:t>
            </a:r>
            <a:r>
              <a:rPr lang="en-US" sz="2000" err="1">
                <a:latin typeface="Century Gothic"/>
              </a:rPr>
              <a:t>guadagni</a:t>
            </a:r>
            <a:r>
              <a:rPr lang="en-US" sz="2000">
                <a:latin typeface="Century Gothic"/>
              </a:rPr>
              <a:t> del </a:t>
            </a:r>
            <a:r>
              <a:rPr lang="en-US" sz="2000" err="1">
                <a:latin typeface="Century Gothic"/>
              </a:rPr>
              <a:t>controllo</a:t>
            </a:r>
            <a:r>
              <a:rPr lang="en-US" sz="2000">
                <a:latin typeface="Century Gothic"/>
              </a:rPr>
              <a:t> del moto </a:t>
            </a:r>
            <a:r>
              <a:rPr lang="en-US" sz="2000" err="1">
                <a:latin typeface="Century Gothic"/>
              </a:rPr>
              <a:t>possano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essere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porgetttati</a:t>
            </a:r>
            <a:r>
              <a:rPr lang="en-US" sz="2000">
                <a:latin typeface="Century Gothic"/>
              </a:rPr>
              <a:t> in </a:t>
            </a:r>
            <a:r>
              <a:rPr lang="en-US" sz="2000" err="1">
                <a:latin typeface="Century Gothic"/>
              </a:rPr>
              <a:t>maniera</a:t>
            </a:r>
            <a:r>
              <a:rPr lang="en-US" sz="2000">
                <a:latin typeface="Century Gothic"/>
              </a:rPr>
              <a:t> da </a:t>
            </a:r>
            <a:r>
              <a:rPr lang="en-US" sz="2000" err="1">
                <a:latin typeface="Century Gothic"/>
              </a:rPr>
              <a:t>garantire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elevato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valore</a:t>
            </a:r>
            <a:r>
              <a:rPr lang="en-US" sz="2000">
                <a:latin typeface="Century Gothic"/>
              </a:rPr>
              <a:t> del </a:t>
            </a:r>
            <a:r>
              <a:rPr lang="en-US" sz="2000" err="1">
                <a:latin typeface="Century Gothic"/>
              </a:rPr>
              <a:t>fattore</a:t>
            </a:r>
            <a:r>
              <a:rPr lang="en-US" sz="2000">
                <a:latin typeface="Century Gothic"/>
              </a:rPr>
              <a:t> di </a:t>
            </a:r>
            <a:r>
              <a:rPr lang="en-US" sz="2000" err="1">
                <a:latin typeface="Century Gothic"/>
              </a:rPr>
              <a:t>reiezione</a:t>
            </a:r>
            <a:r>
              <a:rPr lang="en-US" sz="2000">
                <a:latin typeface="Century Gothic"/>
              </a:rPr>
              <a:t> del </a:t>
            </a:r>
            <a:r>
              <a:rPr lang="en-US" sz="2000" err="1">
                <a:latin typeface="Century Gothic"/>
              </a:rPr>
              <a:t>disturbo</a:t>
            </a:r>
            <a:r>
              <a:rPr lang="en-US" sz="2000">
                <a:latin typeface="Century Gothic"/>
              </a:rPr>
              <a:t>, </a:t>
            </a:r>
            <a:r>
              <a:rPr lang="en-US" sz="2000" err="1">
                <a:latin typeface="Century Gothic"/>
              </a:rPr>
              <a:t>mentre</a:t>
            </a:r>
            <a:r>
              <a:rPr lang="en-US" sz="2000">
                <a:latin typeface="Century Gothic"/>
              </a:rPr>
              <a:t> </a:t>
            </a:r>
            <a:r>
              <a:rPr lang="en-US" sz="2000" err="1">
                <a:latin typeface="Century Gothic"/>
              </a:rPr>
              <a:t>i</a:t>
            </a:r>
            <a:r>
              <a:rPr lang="en-US" sz="2000">
                <a:latin typeface="Century Gothic"/>
              </a:rPr>
              <a:t> </a:t>
            </a:r>
            <a:r>
              <a:rPr lang="en-US" sz="2000" err="1">
                <a:latin typeface="Century Gothic"/>
              </a:rPr>
              <a:t>guadagni</a:t>
            </a:r>
            <a:r>
              <a:rPr lang="en-US" sz="2000">
                <a:latin typeface="Century Gothic"/>
              </a:rPr>
              <a:t> del </a:t>
            </a:r>
            <a:r>
              <a:rPr lang="en-US" sz="2000" err="1">
                <a:latin typeface="Century Gothic"/>
              </a:rPr>
              <a:t>controllo</a:t>
            </a:r>
            <a:r>
              <a:rPr lang="en-US" sz="2000">
                <a:latin typeface="Century Gothic"/>
              </a:rPr>
              <a:t> di </a:t>
            </a:r>
            <a:r>
              <a:rPr lang="en-US" sz="2000" err="1">
                <a:latin typeface="Century Gothic"/>
              </a:rPr>
              <a:t>impedenza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possono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essere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scelti</a:t>
            </a:r>
            <a:r>
              <a:rPr lang="en-US" sz="2000">
                <a:latin typeface="Century Gothic"/>
              </a:rPr>
              <a:t> con </a:t>
            </a:r>
            <a:r>
              <a:rPr lang="en-US" sz="2000" err="1">
                <a:latin typeface="Century Gothic"/>
              </a:rPr>
              <a:t>l’obiettivo</a:t>
            </a:r>
            <a:r>
              <a:rPr lang="en-US" sz="2000">
                <a:latin typeface="Century Gothic"/>
              </a:rPr>
              <a:t> di </a:t>
            </a:r>
            <a:r>
              <a:rPr lang="en-US" sz="2000" err="1">
                <a:latin typeface="Century Gothic"/>
              </a:rPr>
              <a:t>garantire</a:t>
            </a:r>
            <a:r>
              <a:rPr lang="en-US" sz="2000">
                <a:latin typeface="Century Gothic"/>
              </a:rPr>
              <a:t> un </a:t>
            </a:r>
            <a:r>
              <a:rPr lang="en-US" sz="2000" err="1">
                <a:latin typeface="Century Gothic"/>
              </a:rPr>
              <a:t>comportamento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soddisfacente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durante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l'interazione</a:t>
            </a:r>
            <a:r>
              <a:rPr lang="en-US" sz="2000">
                <a:latin typeface="Century Gothic"/>
              </a:rPr>
              <a:t> con </a:t>
            </a:r>
            <a:r>
              <a:rPr lang="en-US" sz="2000" u="sng" err="1">
                <a:latin typeface="Century Gothic"/>
              </a:rPr>
              <a:t>l’ambiente</a:t>
            </a:r>
            <a:r>
              <a:rPr lang="en-US" sz="2000">
                <a:latin typeface="Century Gothic"/>
              </a:rPr>
              <a:t>.</a:t>
            </a:r>
          </a:p>
        </p:txBody>
      </p:sp>
      <p:pic>
        <p:nvPicPr>
          <p:cNvPr id="7" name="Picture 6" descr="A diagram of a block diagram&#10;&#10;Description automatically generated">
            <a:extLst>
              <a:ext uri="{FF2B5EF4-FFF2-40B4-BE49-F238E27FC236}">
                <a16:creationId xmlns:a16="http://schemas.microsoft.com/office/drawing/2014/main" id="{E1ED31F0-3FBC-0A82-62BF-9BE33E238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3" y="1803665"/>
            <a:ext cx="7617123" cy="2929694"/>
          </a:xfrm>
          <a:prstGeom prst="rect">
            <a:avLst/>
          </a:prstGeom>
        </p:spPr>
      </p:pic>
      <p:pic>
        <p:nvPicPr>
          <p:cNvPr id="8" name="Picture 7" descr="A black symbols with a white background&#10;&#10;Description automatically generated">
            <a:extLst>
              <a:ext uri="{FF2B5EF4-FFF2-40B4-BE49-F238E27FC236}">
                <a16:creationId xmlns:a16="http://schemas.microsoft.com/office/drawing/2014/main" id="{51C7374D-E4A2-5029-4CE7-84B658C2C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25" y="2628900"/>
            <a:ext cx="44577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9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11/19</a:t>
            </a: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B96D25F3-915D-4DF2-D4D6-411CFD6FD650}"/>
              </a:ext>
            </a:extLst>
          </p:cNvPr>
          <p:cNvSpPr txBox="1"/>
          <p:nvPr/>
        </p:nvSpPr>
        <p:spPr>
          <a:xfrm>
            <a:off x="-1756" y="1052623"/>
            <a:ext cx="1217771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3200">
                <a:solidFill>
                  <a:srgbClr val="971720"/>
                </a:solidFill>
                <a:latin typeface="Century Gothic"/>
              </a:rPr>
              <a:t>Scelta del profilo di forza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0FE6823-39EC-E606-54B3-CFFE04E2EF8F}"/>
              </a:ext>
            </a:extLst>
          </p:cNvPr>
          <p:cNvSpPr txBox="1"/>
          <p:nvPr/>
        </p:nvSpPr>
        <p:spPr>
          <a:xfrm>
            <a:off x="14286" y="1660576"/>
            <a:ext cx="12177714" cy="40010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it-IT" sz="2000">
                <a:latin typeface="Century Gothic"/>
              </a:rPr>
              <a:t>Sono stati presi in esame </a:t>
            </a:r>
            <a:r>
              <a:rPr lang="it-IT" sz="2000" b="1">
                <a:latin typeface="Century Gothic"/>
              </a:rPr>
              <a:t>2</a:t>
            </a:r>
            <a:r>
              <a:rPr lang="it-IT" sz="2000">
                <a:latin typeface="Century Gothic"/>
              </a:rPr>
              <a:t> casi:</a:t>
            </a:r>
            <a:endParaRPr lang="en-US"/>
          </a:p>
          <a:p>
            <a:pPr marL="457200">
              <a:buFont typeface="Arial" panose="020B0604020202020204" pitchFamily="34" charset="0"/>
              <a:buChar char="•"/>
            </a:pPr>
            <a:r>
              <a:rPr lang="it-IT" sz="2000" b="1">
                <a:latin typeface="Century Gothic"/>
              </a:rPr>
              <a:t>  Forza Costante: </a:t>
            </a:r>
            <a:r>
              <a:rPr lang="it-IT" sz="2000">
                <a:latin typeface="Century Gothic"/>
                <a:ea typeface="+mn-lt"/>
                <a:cs typeface="+mn-lt"/>
              </a:rPr>
              <a:t>F</a:t>
            </a:r>
            <a:r>
              <a:rPr lang="it-IT" sz="2000">
                <a:ea typeface="+mn-lt"/>
                <a:cs typeface="+mn-lt"/>
              </a:rPr>
              <a:t>x = 0.2 N; </a:t>
            </a:r>
            <a:r>
              <a:rPr lang="it-IT" sz="2000" err="1">
                <a:ea typeface="+mn-lt"/>
                <a:cs typeface="+mn-lt"/>
              </a:rPr>
              <a:t>Fy</a:t>
            </a:r>
            <a:r>
              <a:rPr lang="it-IT" sz="2000">
                <a:ea typeface="+mn-lt"/>
                <a:cs typeface="+mn-lt"/>
              </a:rPr>
              <a:t> = 0.2 N; </a:t>
            </a:r>
            <a:r>
              <a:rPr lang="it-IT" sz="2000" err="1">
                <a:ea typeface="+mn-lt"/>
                <a:cs typeface="+mn-lt"/>
              </a:rPr>
              <a:t>Fz</a:t>
            </a:r>
            <a:r>
              <a:rPr lang="it-IT" sz="2000">
                <a:ea typeface="+mn-lt"/>
                <a:cs typeface="+mn-lt"/>
              </a:rPr>
              <a:t> = 0.4 N</a:t>
            </a:r>
            <a:endParaRPr lang="it-IT">
              <a:ea typeface="+mn-lt"/>
              <a:cs typeface="+mn-lt"/>
            </a:endParaRPr>
          </a:p>
          <a:p>
            <a:pPr marL="457200">
              <a:buFont typeface="Arial" panose="020B0604020202020204" pitchFamily="34" charset="0"/>
              <a:buChar char="•"/>
            </a:pPr>
            <a:r>
              <a:rPr lang="it-IT" sz="2000" b="1">
                <a:latin typeface="Century Gothic"/>
                <a:ea typeface="+mn-lt"/>
                <a:cs typeface="+mn-lt"/>
              </a:rPr>
              <a:t>  Forza</a:t>
            </a:r>
            <a:r>
              <a:rPr lang="it-IT" sz="2000" b="1">
                <a:latin typeface="Century Gothic"/>
              </a:rPr>
              <a:t> Sinusoidale:  </a:t>
            </a:r>
            <a:r>
              <a:rPr lang="it-IT" sz="2000">
                <a:latin typeface="Century Gothic"/>
              </a:rPr>
              <a:t>di ampiezze pari alle precedenti ma con fasi </a:t>
            </a:r>
            <a:r>
              <a:rPr lang="it-IT" sz="20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px</a:t>
            </a:r>
            <a:r>
              <a:rPr lang="it-IT" sz="2000">
                <a:ea typeface="+mn-lt"/>
                <a:cs typeface="+mn-lt"/>
              </a:rPr>
              <a:t> = 0.5 ; </a:t>
            </a:r>
            <a:r>
              <a:rPr lang="it-IT" sz="2000" err="1">
                <a:ea typeface="+mn-lt"/>
                <a:cs typeface="+mn-lt"/>
              </a:rPr>
              <a:t>py</a:t>
            </a:r>
            <a:r>
              <a:rPr lang="it-IT" sz="2000">
                <a:ea typeface="+mn-lt"/>
                <a:cs typeface="+mn-lt"/>
              </a:rPr>
              <a:t> = 0.5;</a:t>
            </a:r>
            <a:r>
              <a:rPr lang="it-IT" sz="2000">
                <a:solidFill>
                  <a:srgbClr val="000000"/>
                </a:solidFill>
                <a:ea typeface="+mn-lt"/>
                <a:cs typeface="+mn-lt"/>
              </a:rPr>
              <a:t> pz = 2</a:t>
            </a:r>
            <a:endParaRPr lang="it-IT">
              <a:latin typeface="Calibri"/>
              <a:cs typeface="Calibri"/>
            </a:endParaRPr>
          </a:p>
          <a:p>
            <a:pPr marL="457200"/>
            <a:endParaRPr lang="it-IT">
              <a:latin typeface="Calibri"/>
              <a:cs typeface="Calibri"/>
            </a:endParaRPr>
          </a:p>
          <a:p>
            <a:pPr lvl="1"/>
            <a:r>
              <a:rPr lang="it-IT" sz="2000">
                <a:latin typeface="Century Gothic"/>
              </a:rPr>
              <a:t>Sono state analizzate le risposta del manipolatore al variare del valore della rigidezza della molla e dello smorzatore. </a:t>
            </a:r>
            <a:r>
              <a:rPr lang="en-US" sz="2000">
                <a:latin typeface="Century Gothic"/>
              </a:rPr>
              <a:t>I </a:t>
            </a:r>
            <a:r>
              <a:rPr lang="en-US" sz="2000" b="1" err="1">
                <a:latin typeface="Century Gothic"/>
              </a:rPr>
              <a:t>guadagni</a:t>
            </a:r>
            <a:r>
              <a:rPr lang="en-US" sz="2000" b="1">
                <a:latin typeface="Century Gothic"/>
              </a:rPr>
              <a:t> del </a:t>
            </a:r>
            <a:r>
              <a:rPr lang="en-US" sz="2000" b="1" err="1">
                <a:latin typeface="Century Gothic"/>
              </a:rPr>
              <a:t>controllo</a:t>
            </a:r>
            <a:r>
              <a:rPr lang="en-US" sz="2000" b="1">
                <a:latin typeface="Century Gothic"/>
              </a:rPr>
              <a:t> </a:t>
            </a:r>
            <a:r>
              <a:rPr lang="en-US" sz="2000">
                <a:latin typeface="Century Gothic"/>
              </a:rPr>
              <a:t>del moto </a:t>
            </a:r>
            <a:r>
              <a:rPr lang="en-US" sz="2000" err="1">
                <a:latin typeface="Century Gothic"/>
              </a:rPr>
              <a:t>sono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stati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settati</a:t>
            </a:r>
            <a:r>
              <a:rPr lang="en-US" sz="2000">
                <a:latin typeface="Century Gothic"/>
              </a:rPr>
              <a:t> come </a:t>
            </a:r>
            <a:r>
              <a:rPr lang="en-US" sz="2000" err="1">
                <a:latin typeface="Century Gothic"/>
              </a:rPr>
              <a:t>delle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matrici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diagonali</a:t>
            </a:r>
            <a:r>
              <a:rPr lang="en-US" sz="2000">
                <a:latin typeface="Century Gothic"/>
              </a:rPr>
              <a:t>:</a:t>
            </a:r>
          </a:p>
          <a:p>
            <a:pPr lvl="1"/>
            <a:endParaRPr lang="en-US" sz="2000">
              <a:solidFill>
                <a:srgbClr val="000000"/>
              </a:solidFill>
              <a:latin typeface="Century Gothic"/>
            </a:endParaRPr>
          </a:p>
          <a:p>
            <a:pPr lvl="7"/>
            <a:r>
              <a:rPr lang="en-US">
                <a:solidFill>
                  <a:srgbClr val="008000"/>
                </a:solidFill>
                <a:latin typeface="Droid Sans Mono"/>
              </a:rPr>
              <a:t>//GUADAGNI DEL CONTROLLO DEL MOTO</a:t>
            </a:r>
          </a:p>
          <a:p>
            <a:pPr lvl="7"/>
            <a:r>
              <a:rPr lang="en-US" sz="2000">
                <a:solidFill>
                  <a:srgbClr val="4EC9B0"/>
                </a:solidFill>
                <a:ea typeface="+mn-lt"/>
                <a:cs typeface="+mn-lt"/>
              </a:rPr>
              <a:t>Matrix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&lt;</a:t>
            </a:r>
            <a:r>
              <a:rPr lang="en-US" sz="2000">
                <a:solidFill>
                  <a:srgbClr val="569CD6"/>
                </a:solidFill>
                <a:ea typeface="+mn-lt"/>
                <a:cs typeface="+mn-lt"/>
              </a:rPr>
              <a:t>float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,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,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&gt;</a:t>
            </a:r>
            <a:r>
              <a:rPr lang="en-US" sz="2000">
                <a:solidFill>
                  <a:srgbClr val="DADADA"/>
                </a:solidFill>
                <a:ea typeface="+mn-lt"/>
                <a:cs typeface="+mn-lt"/>
              </a:rPr>
              <a:t> </a:t>
            </a:r>
            <a:r>
              <a:rPr lang="en-US" sz="2000">
                <a:solidFill>
                  <a:srgbClr val="9CDCFE"/>
                </a:solidFill>
                <a:ea typeface="+mn-lt"/>
                <a:cs typeface="+mn-lt"/>
              </a:rPr>
              <a:t>M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;</a:t>
            </a:r>
            <a:r>
              <a:rPr lang="en-US" sz="2000">
                <a:solidFill>
                  <a:srgbClr val="DADADA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9CDCFE"/>
                </a:solidFill>
                <a:ea typeface="+mn-lt"/>
                <a:cs typeface="+mn-lt"/>
              </a:rPr>
              <a:t>M</a:t>
            </a:r>
            <a:r>
              <a:rPr lang="en-US" sz="2000" err="1">
                <a:solidFill>
                  <a:srgbClr val="B4B4B4"/>
                </a:solidFill>
                <a:ea typeface="+mn-lt"/>
                <a:cs typeface="+mn-lt"/>
              </a:rPr>
              <a:t>.</a:t>
            </a:r>
            <a:r>
              <a:rPr lang="en-US" sz="2000" err="1">
                <a:solidFill>
                  <a:srgbClr val="DCDCAA"/>
                </a:solidFill>
                <a:ea typeface="+mn-lt"/>
                <a:cs typeface="+mn-lt"/>
              </a:rPr>
              <a:t>setIdentity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(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,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);</a:t>
            </a:r>
            <a:r>
              <a:rPr lang="en-US" sz="2000">
                <a:solidFill>
                  <a:srgbClr val="57A64A"/>
                </a:solidFill>
                <a:ea typeface="+mn-lt"/>
                <a:cs typeface="+mn-lt"/>
              </a:rPr>
              <a:t> //M = 15*M;</a:t>
            </a:r>
            <a:endParaRPr lang="en-US" sz="2000">
              <a:cs typeface="Calibri"/>
            </a:endParaRPr>
          </a:p>
          <a:p>
            <a:pPr lvl="7"/>
            <a:r>
              <a:rPr lang="en-US" sz="2000">
                <a:solidFill>
                  <a:srgbClr val="4EC9B0"/>
                </a:solidFill>
                <a:ea typeface="+mn-lt"/>
                <a:cs typeface="+mn-lt"/>
              </a:rPr>
              <a:t>Matrix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&lt;</a:t>
            </a:r>
            <a:r>
              <a:rPr lang="en-US" sz="2000">
                <a:solidFill>
                  <a:srgbClr val="569CD6"/>
                </a:solidFill>
                <a:ea typeface="+mn-lt"/>
                <a:cs typeface="+mn-lt"/>
              </a:rPr>
              <a:t>float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,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,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&gt;</a:t>
            </a:r>
            <a:r>
              <a:rPr lang="en-US" sz="2000">
                <a:solidFill>
                  <a:srgbClr val="DADADA"/>
                </a:solidFill>
                <a:ea typeface="+mn-lt"/>
                <a:cs typeface="+mn-lt"/>
              </a:rPr>
              <a:t> </a:t>
            </a:r>
            <a:r>
              <a:rPr lang="en-US" sz="2000">
                <a:solidFill>
                  <a:srgbClr val="9CDCFE"/>
                </a:solidFill>
                <a:ea typeface="+mn-lt"/>
                <a:cs typeface="+mn-lt"/>
              </a:rPr>
              <a:t>D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;</a:t>
            </a:r>
            <a:r>
              <a:rPr lang="en-US" sz="2000">
                <a:solidFill>
                  <a:srgbClr val="DADADA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9CDCFE"/>
                </a:solidFill>
                <a:ea typeface="+mn-lt"/>
                <a:cs typeface="+mn-lt"/>
              </a:rPr>
              <a:t>D</a:t>
            </a:r>
            <a:r>
              <a:rPr lang="en-US" sz="2000" err="1">
                <a:solidFill>
                  <a:srgbClr val="B4B4B4"/>
                </a:solidFill>
                <a:ea typeface="+mn-lt"/>
                <a:cs typeface="+mn-lt"/>
              </a:rPr>
              <a:t>.</a:t>
            </a:r>
            <a:r>
              <a:rPr lang="en-US" sz="2000" err="1">
                <a:solidFill>
                  <a:srgbClr val="DCDCAA"/>
                </a:solidFill>
                <a:ea typeface="+mn-lt"/>
                <a:cs typeface="+mn-lt"/>
              </a:rPr>
              <a:t>setIdentity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(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,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);</a:t>
            </a:r>
            <a:r>
              <a:rPr lang="en-US" sz="2000">
                <a:solidFill>
                  <a:srgbClr val="57A64A"/>
                </a:solidFill>
                <a:ea typeface="+mn-lt"/>
                <a:cs typeface="+mn-lt"/>
              </a:rPr>
              <a:t>   //D = 5*D;</a:t>
            </a:r>
          </a:p>
          <a:p>
            <a:pPr lvl="7"/>
            <a:r>
              <a:rPr lang="en-US" sz="2000">
                <a:solidFill>
                  <a:srgbClr val="4EC9B0"/>
                </a:solidFill>
                <a:ea typeface="+mn-lt"/>
                <a:cs typeface="+mn-lt"/>
              </a:rPr>
              <a:t>Matrix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&lt;</a:t>
            </a:r>
            <a:r>
              <a:rPr lang="en-US" sz="2000">
                <a:solidFill>
                  <a:srgbClr val="569CD6"/>
                </a:solidFill>
                <a:ea typeface="+mn-lt"/>
                <a:cs typeface="+mn-lt"/>
              </a:rPr>
              <a:t>float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,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,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&gt;</a:t>
            </a:r>
            <a:r>
              <a:rPr lang="en-US" sz="2000">
                <a:solidFill>
                  <a:srgbClr val="DADADA"/>
                </a:solidFill>
                <a:ea typeface="+mn-lt"/>
                <a:cs typeface="+mn-lt"/>
              </a:rPr>
              <a:t> </a:t>
            </a:r>
            <a:r>
              <a:rPr lang="en-US" sz="2000">
                <a:solidFill>
                  <a:srgbClr val="9CDCFE"/>
                </a:solidFill>
                <a:ea typeface="+mn-lt"/>
                <a:cs typeface="+mn-lt"/>
              </a:rPr>
              <a:t>K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;</a:t>
            </a:r>
            <a:r>
              <a:rPr lang="en-US" sz="2000">
                <a:solidFill>
                  <a:srgbClr val="DADADA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9CDCFE"/>
                </a:solidFill>
                <a:ea typeface="+mn-lt"/>
                <a:cs typeface="+mn-lt"/>
              </a:rPr>
              <a:t>K</a:t>
            </a:r>
            <a:r>
              <a:rPr lang="en-US" sz="2000" err="1">
                <a:solidFill>
                  <a:srgbClr val="B4B4B4"/>
                </a:solidFill>
                <a:ea typeface="+mn-lt"/>
                <a:cs typeface="+mn-lt"/>
              </a:rPr>
              <a:t>.</a:t>
            </a:r>
            <a:r>
              <a:rPr lang="en-US" sz="2000" err="1">
                <a:solidFill>
                  <a:srgbClr val="DCDCAA"/>
                </a:solidFill>
                <a:ea typeface="+mn-lt"/>
                <a:cs typeface="+mn-lt"/>
              </a:rPr>
              <a:t>setIdentity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(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,</a:t>
            </a:r>
            <a:r>
              <a:rPr lang="en-US" sz="2000">
                <a:solidFill>
                  <a:srgbClr val="B5CEA8"/>
                </a:solidFill>
                <a:ea typeface="+mn-lt"/>
                <a:cs typeface="+mn-lt"/>
              </a:rPr>
              <a:t>6</a:t>
            </a:r>
            <a:r>
              <a:rPr lang="en-US" sz="2000">
                <a:solidFill>
                  <a:srgbClr val="B4B4B4"/>
                </a:solidFill>
                <a:ea typeface="+mn-lt"/>
                <a:cs typeface="+mn-lt"/>
              </a:rPr>
              <a:t>);</a:t>
            </a:r>
            <a:r>
              <a:rPr lang="en-US" sz="2000">
                <a:solidFill>
                  <a:srgbClr val="57A64A"/>
                </a:solidFill>
                <a:ea typeface="+mn-lt"/>
                <a:cs typeface="+mn-lt"/>
              </a:rPr>
              <a:t>   //K = 50*K;</a:t>
            </a:r>
          </a:p>
          <a:p>
            <a:pPr lvl="7"/>
            <a:endParaRPr lang="it-IT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96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1CCFD-A5F1-D606-F4C1-BC0A072F3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8" descr="banner.png">
            <a:extLst>
              <a:ext uri="{FF2B5EF4-FFF2-40B4-BE49-F238E27FC236}">
                <a16:creationId xmlns:a16="http://schemas.microsoft.com/office/drawing/2014/main" id="{104126C0-71A9-C468-632A-BFBBA152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7" name="Rettangolo 10">
            <a:extLst>
              <a:ext uri="{FF2B5EF4-FFF2-40B4-BE49-F238E27FC236}">
                <a16:creationId xmlns:a16="http://schemas.microsoft.com/office/drawing/2014/main" id="{F973E7F4-4512-EC39-24C7-861D72184564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ttangolo 5">
            <a:extLst>
              <a:ext uri="{FF2B5EF4-FFF2-40B4-BE49-F238E27FC236}">
                <a16:creationId xmlns:a16="http://schemas.microsoft.com/office/drawing/2014/main" id="{02C1FEA6-F273-2B97-F60A-9AB549ED271F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12/19</a:t>
            </a:r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84AFDD25-8418-FA1E-4BBC-DEFBF4FF1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" y="1056452"/>
            <a:ext cx="5526544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EA3B3-37E6-EA92-6EDF-BF9CF90E3A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69" t="33769" r="7380" b="5037"/>
          <a:stretch/>
        </p:blipFill>
        <p:spPr>
          <a:xfrm>
            <a:off x="7385151" y="3414888"/>
            <a:ext cx="4748492" cy="3087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A6050F-6812-6B49-E8FE-DEF421DB2503}"/>
              </a:ext>
            </a:extLst>
          </p:cNvPr>
          <p:cNvSpPr txBox="1"/>
          <p:nvPr/>
        </p:nvSpPr>
        <p:spPr>
          <a:xfrm>
            <a:off x="5512739" y="1166518"/>
            <a:ext cx="648170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Al </a:t>
            </a:r>
            <a:r>
              <a:rPr lang="en-US" b="1" dirty="0" err="1">
                <a:cs typeface="Calibri"/>
              </a:rPr>
              <a:t>variare</a:t>
            </a:r>
            <a:r>
              <a:rPr lang="en-US" b="1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parametri</a:t>
            </a:r>
            <a:r>
              <a:rPr lang="en-US" dirty="0">
                <a:cs typeface="Calibri"/>
              </a:rPr>
              <a:t> del </a:t>
            </a:r>
            <a:r>
              <a:rPr lang="en-US" dirty="0" err="1">
                <a:cs typeface="Calibri"/>
              </a:rPr>
              <a:t>controllo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possono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essere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fatte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alcune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considerazioni</a:t>
            </a:r>
            <a:r>
              <a:rPr lang="en-US" dirty="0"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Nei </a:t>
            </a:r>
            <a:r>
              <a:rPr lang="en-US" dirty="0" err="1">
                <a:cs typeface="Calibri"/>
              </a:rPr>
              <a:t>casi</a:t>
            </a:r>
            <a:r>
              <a:rPr lang="en-US" dirty="0">
                <a:cs typeface="Calibri"/>
              </a:rPr>
              <a:t> di studio in cui è </a:t>
            </a:r>
            <a:r>
              <a:rPr lang="en-US" dirty="0" err="1">
                <a:cs typeface="Calibri"/>
              </a:rPr>
              <a:t>stata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settata</a:t>
            </a:r>
            <a:r>
              <a:rPr lang="en-US" dirty="0">
                <a:cs typeface="Calibri"/>
              </a:rPr>
              <a:t> la K=1 (al </a:t>
            </a:r>
            <a:r>
              <a:rPr lang="en-US" dirty="0" err="1">
                <a:cs typeface="Calibri"/>
              </a:rPr>
              <a:t>variare</a:t>
            </a:r>
            <a:r>
              <a:rPr lang="en-US" dirty="0">
                <a:cs typeface="Calibri"/>
              </a:rPr>
              <a:t> di M e D)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nota </a:t>
            </a:r>
            <a:r>
              <a:rPr lang="en-US" dirty="0" err="1">
                <a:cs typeface="Calibri"/>
              </a:rPr>
              <a:t>che</a:t>
            </a:r>
            <a:r>
              <a:rPr lang="en-US" dirty="0">
                <a:cs typeface="Calibri"/>
              </a:rPr>
              <a:t> lo </a:t>
            </a:r>
            <a:r>
              <a:rPr lang="en-US" dirty="0" err="1">
                <a:cs typeface="Calibri"/>
              </a:rPr>
              <a:t>scostamento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dalla</a:t>
            </a:r>
            <a:r>
              <a:rPr lang="en-US" dirty="0">
                <a:cs typeface="Calibri"/>
              </a:rPr>
              <a:t> compliant </a:t>
            </a:r>
            <a:r>
              <a:rPr lang="en-US" dirty="0" err="1">
                <a:cs typeface="Calibri"/>
              </a:rPr>
              <a:t>trajectroy</a:t>
            </a:r>
            <a:r>
              <a:rPr lang="en-US" dirty="0">
                <a:cs typeface="Calibri"/>
              </a:rPr>
              <a:t> rispetto a </a:t>
            </a:r>
            <a:r>
              <a:rPr lang="en-US" dirty="0" err="1">
                <a:cs typeface="Calibri"/>
              </a:rPr>
              <a:t>quella</a:t>
            </a:r>
            <a:r>
              <a:rPr lang="en-US" dirty="0">
                <a:cs typeface="Calibri"/>
              </a:rPr>
              <a:t> di </a:t>
            </a:r>
            <a:r>
              <a:rPr lang="en-US" dirty="0" err="1">
                <a:cs typeface="Calibri"/>
              </a:rPr>
              <a:t>riferimento</a:t>
            </a:r>
            <a:r>
              <a:rPr lang="en-US" dirty="0">
                <a:cs typeface="Calibri"/>
              </a:rPr>
              <a:t> è </a:t>
            </a:r>
            <a:r>
              <a:rPr lang="en-US" dirty="0" err="1">
                <a:cs typeface="Calibri"/>
              </a:rPr>
              <a:t>elevata</a:t>
            </a:r>
            <a:r>
              <a:rPr lang="en-US" dirty="0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Negli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stessi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casi</a:t>
            </a:r>
            <a:r>
              <a:rPr lang="en-US" dirty="0">
                <a:cs typeface="Calibri"/>
              </a:rPr>
              <a:t> di studio di cui sopra, il </a:t>
            </a:r>
            <a:r>
              <a:rPr lang="en-US" dirty="0" err="1">
                <a:cs typeface="Calibri"/>
              </a:rPr>
              <a:t>controllo</a:t>
            </a:r>
            <a:r>
              <a:rPr lang="en-US" dirty="0">
                <a:cs typeface="Calibri"/>
              </a:rPr>
              <a:t> è di </a:t>
            </a:r>
            <a:r>
              <a:rPr lang="en-US" dirty="0" err="1">
                <a:cs typeface="Calibri"/>
              </a:rPr>
              <a:t>fatto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inefficace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portando</a:t>
            </a:r>
            <a:r>
              <a:rPr lang="en-US" dirty="0">
                <a:cs typeface="Calibri"/>
              </a:rPr>
              <a:t> il </a:t>
            </a:r>
            <a:r>
              <a:rPr lang="en-US" dirty="0" err="1">
                <a:cs typeface="Calibri"/>
              </a:rPr>
              <a:t>manipolatore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seguire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traiettorie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neanche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minimamente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predicibili</a:t>
            </a:r>
            <a:endParaRPr lang="en-US" dirty="0"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FB7B6-039F-0A58-16BC-55CCF4337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37" b="64744"/>
          <a:stretch/>
        </p:blipFill>
        <p:spPr>
          <a:xfrm>
            <a:off x="3349373" y="3916305"/>
            <a:ext cx="4407513" cy="1636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D7E68D-5198-B879-89BC-EF431B8E0C78}"/>
              </a:ext>
            </a:extLst>
          </p:cNvPr>
          <p:cNvSpPr txBox="1"/>
          <p:nvPr/>
        </p:nvSpPr>
        <p:spPr>
          <a:xfrm>
            <a:off x="1881" y="5486400"/>
            <a:ext cx="786082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Century Gothic"/>
              </a:rPr>
              <a:t>si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sono</a:t>
            </a:r>
            <a:r>
              <a:rPr lang="en-US" sz="2000">
                <a:latin typeface="Century Gothic"/>
              </a:rPr>
              <a:t> poi </a:t>
            </a:r>
            <a:r>
              <a:rPr lang="en-US" sz="2000" err="1">
                <a:latin typeface="Century Gothic"/>
              </a:rPr>
              <a:t>osservate</a:t>
            </a:r>
            <a:r>
              <a:rPr lang="en-US" sz="2000">
                <a:latin typeface="Century Gothic"/>
              </a:rPr>
              <a:t> le </a:t>
            </a:r>
            <a:r>
              <a:rPr lang="en-US" sz="2000" err="1">
                <a:latin typeface="Century Gothic"/>
              </a:rPr>
              <a:t>differenze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tra</a:t>
            </a:r>
            <a:r>
              <a:rPr lang="en-US" sz="2000">
                <a:latin typeface="Century Gothic"/>
              </a:rPr>
              <a:t> il </a:t>
            </a:r>
            <a:r>
              <a:rPr lang="en-US" sz="2000" b="1" err="1">
                <a:latin typeface="Century Gothic"/>
              </a:rPr>
              <a:t>caso</a:t>
            </a:r>
            <a:r>
              <a:rPr lang="en-US" sz="2000" b="1">
                <a:latin typeface="Century Gothic"/>
              </a:rPr>
              <a:t> </a:t>
            </a:r>
            <a:r>
              <a:rPr lang="en-US" sz="2000" b="1" err="1">
                <a:latin typeface="Century Gothic"/>
              </a:rPr>
              <a:t>cedevole</a:t>
            </a:r>
            <a:r>
              <a:rPr lang="en-US" sz="2000">
                <a:latin typeface="Century Gothic"/>
              </a:rPr>
              <a:t> e il </a:t>
            </a:r>
            <a:r>
              <a:rPr lang="en-US" sz="2000" b="1" err="1">
                <a:latin typeface="Century Gothic"/>
              </a:rPr>
              <a:t>caso</a:t>
            </a:r>
            <a:r>
              <a:rPr lang="en-US" sz="2000" b="1">
                <a:latin typeface="Century Gothic"/>
              </a:rPr>
              <a:t> </a:t>
            </a:r>
            <a:r>
              <a:rPr lang="en-US" sz="2000" b="1" err="1">
                <a:latin typeface="Century Gothic"/>
              </a:rPr>
              <a:t>rigiro</a:t>
            </a:r>
            <a:r>
              <a:rPr lang="en-US" sz="2000" b="1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modificando</a:t>
            </a:r>
            <a:r>
              <a:rPr lang="en-US" sz="2000">
                <a:latin typeface="Century Gothic"/>
              </a:rPr>
              <a:t> il </a:t>
            </a:r>
            <a:r>
              <a:rPr lang="en-US" sz="2000" err="1">
                <a:latin typeface="Century Gothic"/>
              </a:rPr>
              <a:t>valore</a:t>
            </a:r>
            <a:r>
              <a:rPr lang="en-US" sz="2000">
                <a:latin typeface="Century Gothic"/>
              </a:rPr>
              <a:t> di </a:t>
            </a:r>
            <a:r>
              <a:rPr lang="en-US" sz="2000" b="1">
                <a:latin typeface="Century Gothic"/>
              </a:rPr>
              <a:t>K</a:t>
            </a:r>
            <a:r>
              <a:rPr lang="en-US" sz="2000">
                <a:latin typeface="Century Gothic"/>
              </a:rPr>
              <a:t> e </a:t>
            </a:r>
            <a:r>
              <a:rPr lang="en-US" sz="2000" err="1">
                <a:latin typeface="Century Gothic"/>
              </a:rPr>
              <a:t>mantenendo</a:t>
            </a:r>
            <a:r>
              <a:rPr lang="en-US" sz="2000">
                <a:latin typeface="Century Gothic"/>
              </a:rPr>
              <a:t> </a:t>
            </a:r>
            <a:r>
              <a:rPr lang="en-US" sz="2000" err="1">
                <a:latin typeface="Century Gothic"/>
              </a:rPr>
              <a:t>invariati</a:t>
            </a:r>
            <a:r>
              <a:rPr lang="en-US" sz="2000">
                <a:latin typeface="Century Gothic"/>
              </a:rPr>
              <a:t> </a:t>
            </a:r>
            <a:r>
              <a:rPr lang="en-US" sz="2000" b="1">
                <a:latin typeface="Century Gothic"/>
              </a:rPr>
              <a:t>M </a:t>
            </a:r>
            <a:r>
              <a:rPr lang="en-US" sz="2000">
                <a:latin typeface="Century Gothic"/>
              </a:rPr>
              <a:t>e </a:t>
            </a:r>
            <a:r>
              <a:rPr lang="en-US" sz="2000" b="1">
                <a:latin typeface="Century Gothic"/>
              </a:rPr>
              <a:t>D</a:t>
            </a:r>
            <a:r>
              <a:rPr lang="en-US" sz="2000">
                <a:latin typeface="Century Gothic"/>
              </a:rPr>
              <a:t>.</a:t>
            </a:r>
            <a:endParaRPr lang="it-IT" sz="200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924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13/19</a:t>
            </a: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B96D25F3-915D-4DF2-D4D6-411CFD6FD650}"/>
              </a:ext>
            </a:extLst>
          </p:cNvPr>
          <p:cNvSpPr txBox="1"/>
          <p:nvPr/>
        </p:nvSpPr>
        <p:spPr>
          <a:xfrm>
            <a:off x="-1756" y="1052623"/>
            <a:ext cx="121777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2400">
                <a:solidFill>
                  <a:srgbClr val="971720"/>
                </a:solidFill>
                <a:latin typeface="Century Gothic"/>
                <a:ea typeface="+mn-ea"/>
              </a:rPr>
              <a:t>FORZA COSTANTE </a:t>
            </a:r>
            <a:endParaRPr lang="en-US" sz="1400"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9FCC8-FC05-F9A4-B06D-E3372091DEC5}"/>
              </a:ext>
            </a:extLst>
          </p:cNvPr>
          <p:cNvSpPr txBox="1"/>
          <p:nvPr/>
        </p:nvSpPr>
        <p:spPr>
          <a:xfrm>
            <a:off x="-1212" y="1393236"/>
            <a:ext cx="6072271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008000"/>
                </a:solidFill>
                <a:latin typeface="Droid Sans Mono"/>
              </a:rPr>
              <a:t>GUADAGNI COMPORTAMENTO RIGIDO</a:t>
            </a:r>
          </a:p>
          <a:p>
            <a:pPr algn="ctr"/>
            <a:r>
              <a:rPr lang="en-US" sz="1400">
                <a:solidFill>
                  <a:srgbClr val="000000"/>
                </a:solidFill>
                <a:latin typeface="Droid Sans Mono"/>
                <a:ea typeface="+mn-lt"/>
                <a:cs typeface="Segoe UI"/>
              </a:rPr>
              <a:t>M = 15;</a:t>
            </a:r>
            <a:endParaRPr lang="en-US" sz="1400">
              <a:latin typeface="Droid Sans Mono"/>
              <a:cs typeface="Segoe UI"/>
            </a:endParaRPr>
          </a:p>
          <a:p>
            <a:pPr algn="ctr"/>
            <a:r>
              <a:rPr lang="en-US" sz="1400">
                <a:solidFill>
                  <a:srgbClr val="000000"/>
                </a:solidFill>
                <a:latin typeface="Droid Sans Mono"/>
                <a:ea typeface="+mn-lt"/>
                <a:cs typeface="Segoe UI"/>
              </a:rPr>
              <a:t>K = 50;</a:t>
            </a:r>
            <a:endParaRPr lang="en-US" sz="1400">
              <a:latin typeface="Droid Sans Mono"/>
              <a:cs typeface="Segoe UI"/>
            </a:endParaRPr>
          </a:p>
          <a:p>
            <a:pPr algn="ctr"/>
            <a:r>
              <a:rPr lang="en-US" sz="1400">
                <a:solidFill>
                  <a:srgbClr val="000000"/>
                </a:solidFill>
                <a:latin typeface="Droid Sans Mono"/>
                <a:ea typeface="+mn-lt"/>
                <a:cs typeface="Segoe UI"/>
              </a:rPr>
              <a:t>D = 5;</a:t>
            </a:r>
            <a:endParaRPr lang="en-US" sz="1400">
              <a:solidFill>
                <a:srgbClr val="098658"/>
              </a:solidFill>
              <a:latin typeface="Droid Sans Mono"/>
              <a:ea typeface="+mn-lt"/>
              <a:cs typeface="Segoe UI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FC0AA71-8457-DA33-4FC7-9F7D38283CE0}"/>
              </a:ext>
            </a:extLst>
          </p:cNvPr>
          <p:cNvSpPr txBox="1"/>
          <p:nvPr/>
        </p:nvSpPr>
        <p:spPr>
          <a:xfrm>
            <a:off x="6133418" y="1395768"/>
            <a:ext cx="6055015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solidFill>
                  <a:srgbClr val="008000"/>
                </a:solidFill>
                <a:latin typeface="Droid Sans Mono"/>
              </a:rPr>
              <a:t>GUADAGNI COMPORTAMENTO CEDEVOLE</a:t>
            </a:r>
          </a:p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 = 15;</a:t>
            </a:r>
          </a:p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K = 5;</a:t>
            </a:r>
          </a:p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D = 5;</a:t>
            </a:r>
          </a:p>
          <a:p>
            <a:pPr algn="ctr"/>
            <a:endParaRPr lang="en-US" sz="1400">
              <a:solidFill>
                <a:srgbClr val="008000"/>
              </a:solidFill>
              <a:latin typeface="Droid Sans Mon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F1396-C7E6-C3BE-A865-70D12A35B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8" r="-226" b="6281"/>
          <a:stretch/>
        </p:blipFill>
        <p:spPr>
          <a:xfrm>
            <a:off x="640041" y="2298230"/>
            <a:ext cx="4778310" cy="4204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044A1-5A9B-B0BD-E80D-35CFCA1A79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79" r="-226" b="6738"/>
          <a:stretch/>
        </p:blipFill>
        <p:spPr>
          <a:xfrm>
            <a:off x="6773670" y="2327102"/>
            <a:ext cx="4778310" cy="41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7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14/19</a:t>
            </a: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B96D25F3-915D-4DF2-D4D6-411CFD6FD650}"/>
              </a:ext>
            </a:extLst>
          </p:cNvPr>
          <p:cNvSpPr txBox="1"/>
          <p:nvPr/>
        </p:nvSpPr>
        <p:spPr>
          <a:xfrm>
            <a:off x="-1756" y="1052623"/>
            <a:ext cx="121777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2400">
                <a:solidFill>
                  <a:srgbClr val="971720"/>
                </a:solidFill>
                <a:latin typeface="Century Gothic"/>
                <a:ea typeface="+mn-ea"/>
              </a:rPr>
              <a:t>FORZA COSTANTE </a:t>
            </a:r>
            <a:endParaRPr lang="en-US" sz="1400"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9FCC8-FC05-F9A4-B06D-E3372091DEC5}"/>
              </a:ext>
            </a:extLst>
          </p:cNvPr>
          <p:cNvSpPr txBox="1"/>
          <p:nvPr/>
        </p:nvSpPr>
        <p:spPr>
          <a:xfrm>
            <a:off x="-1212" y="1393236"/>
            <a:ext cx="6072271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008000"/>
                </a:solidFill>
                <a:latin typeface="Droid Sans Mono"/>
              </a:rPr>
              <a:t>GUADAGNI COMPORTAMENTO RIGIDO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M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= 15</a:t>
            </a:r>
            <a:r>
              <a:rPr lang="en-US" sz="1400">
                <a:ea typeface="+mn-lt"/>
                <a:cs typeface="+mn-lt"/>
              </a:rPr>
              <a:t>;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K = 50;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D = 5;</a:t>
            </a:r>
          </a:p>
          <a:p>
            <a:pPr algn="ctr"/>
            <a:endParaRPr lang="en-US" sz="1400">
              <a:latin typeface="Calibri"/>
              <a:ea typeface="Calibri"/>
              <a:cs typeface="Calibri"/>
            </a:endParaRPr>
          </a:p>
          <a:p>
            <a:pPr algn="ctr"/>
            <a:endParaRPr lang="en-US" sz="1400">
              <a:latin typeface="Droid Sans Mono"/>
              <a:cs typeface="Segoe UI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FC0AA71-8457-DA33-4FC7-9F7D38283CE0}"/>
              </a:ext>
            </a:extLst>
          </p:cNvPr>
          <p:cNvSpPr txBox="1"/>
          <p:nvPr/>
        </p:nvSpPr>
        <p:spPr>
          <a:xfrm>
            <a:off x="6133418" y="1395768"/>
            <a:ext cx="6055015" cy="14157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solidFill>
                  <a:srgbClr val="008000"/>
                </a:solidFill>
                <a:latin typeface="Droid Sans Mono"/>
              </a:rPr>
              <a:t>GUADAGNI COMPORTAMENTO CEDEVOLE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= 15;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K = 5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;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D = 5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;</a:t>
            </a:r>
          </a:p>
          <a:p>
            <a:pPr algn="ctr"/>
            <a:endParaRPr lang="en-US" sz="1400">
              <a:solidFill>
                <a:srgbClr val="008000"/>
              </a:solidFill>
              <a:latin typeface="Droid Sans Mono"/>
            </a:endParaRPr>
          </a:p>
          <a:p>
            <a:pPr algn="ctr"/>
            <a:endParaRPr lang="en-US" sz="1400">
              <a:solidFill>
                <a:srgbClr val="008000"/>
              </a:solidFill>
              <a:latin typeface="Droid Sans Mono"/>
            </a:endParaRPr>
          </a:p>
        </p:txBody>
      </p:sp>
      <p:pic>
        <p:nvPicPr>
          <p:cNvPr id="10" name="Picture 9" descr="A graph of error&#10;&#10;Description automatically generated">
            <a:extLst>
              <a:ext uri="{FF2B5EF4-FFF2-40B4-BE49-F238E27FC236}">
                <a16:creationId xmlns:a16="http://schemas.microsoft.com/office/drawing/2014/main" id="{F08D7796-3229-F568-6B57-6719BB9742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77" r="-226" b="6052"/>
          <a:stretch/>
        </p:blipFill>
        <p:spPr>
          <a:xfrm>
            <a:off x="6839523" y="2335860"/>
            <a:ext cx="4731273" cy="4166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CC024C-B7B2-8EA0-48E9-F424AB8C96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77" r="-226" b="6865"/>
          <a:stretch/>
        </p:blipFill>
        <p:spPr>
          <a:xfrm>
            <a:off x="630633" y="2335859"/>
            <a:ext cx="4797125" cy="416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15/19</a:t>
            </a: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B96D25F3-915D-4DF2-D4D6-411CFD6FD650}"/>
              </a:ext>
            </a:extLst>
          </p:cNvPr>
          <p:cNvSpPr txBox="1"/>
          <p:nvPr/>
        </p:nvSpPr>
        <p:spPr>
          <a:xfrm>
            <a:off x="-1756" y="1052623"/>
            <a:ext cx="121777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2400">
                <a:solidFill>
                  <a:srgbClr val="971720"/>
                </a:solidFill>
                <a:latin typeface="Century Gothic"/>
                <a:ea typeface="+mn-ea"/>
              </a:rPr>
              <a:t>FORZA COSTANTE </a:t>
            </a:r>
            <a:endParaRPr lang="en-US" sz="1400">
              <a:ea typeface="+mn-ea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2FCA76-B719-4EA2-790E-72EB88E210B3}"/>
              </a:ext>
            </a:extLst>
          </p:cNvPr>
          <p:cNvSpPr txBox="1"/>
          <p:nvPr/>
        </p:nvSpPr>
        <p:spPr>
          <a:xfrm>
            <a:off x="-4529" y="2924513"/>
            <a:ext cx="6081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Century Gothic"/>
              </a:rPr>
              <a:t>COMPORTAMENTO  RIGIDO </a:t>
            </a:r>
            <a:endParaRPr lang="it-IT" sz="2000">
              <a:latin typeface="Century Gothic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0575288-14EE-BAD7-6727-A5D5D23141FE}"/>
              </a:ext>
            </a:extLst>
          </p:cNvPr>
          <p:cNvSpPr txBox="1"/>
          <p:nvPr/>
        </p:nvSpPr>
        <p:spPr>
          <a:xfrm>
            <a:off x="8137915" y="4495469"/>
            <a:ext cx="4057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Century Gothic"/>
              </a:rPr>
              <a:t>COMPORTAMENTO CEDEVOLE </a:t>
            </a:r>
            <a:endParaRPr lang="it-IT" sz="2000">
              <a:latin typeface="Century Gothic"/>
            </a:endParaRPr>
          </a:p>
        </p:txBody>
      </p:sp>
      <p:pic>
        <p:nvPicPr>
          <p:cNvPr id="5" name="lin_rigid">
            <a:hlinkClick r:id="" action="ppaction://media"/>
            <a:extLst>
              <a:ext uri="{FF2B5EF4-FFF2-40B4-BE49-F238E27FC236}">
                <a16:creationId xmlns:a16="http://schemas.microsoft.com/office/drawing/2014/main" id="{2412DB61-CB8F-4F03-DF79-8E1BF6FFFD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352" y="3319873"/>
            <a:ext cx="5626336" cy="3181586"/>
          </a:xfrm>
          <a:prstGeom prst="rect">
            <a:avLst/>
          </a:prstGeom>
        </p:spPr>
      </p:pic>
      <p:pic>
        <p:nvPicPr>
          <p:cNvPr id="7" name="lin_compl">
            <a:hlinkClick r:id="" action="ppaction://media"/>
            <a:extLst>
              <a:ext uri="{FF2B5EF4-FFF2-40B4-BE49-F238E27FC236}">
                <a16:creationId xmlns:a16="http://schemas.microsoft.com/office/drawing/2014/main" id="{A1D25D1F-F782-5F29-4EC3-191837C24D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4462" y="1052689"/>
            <a:ext cx="6077892" cy="344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16/19</a:t>
            </a: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B96D25F3-915D-4DF2-D4D6-411CFD6FD650}"/>
              </a:ext>
            </a:extLst>
          </p:cNvPr>
          <p:cNvSpPr txBox="1"/>
          <p:nvPr/>
        </p:nvSpPr>
        <p:spPr>
          <a:xfrm>
            <a:off x="-1756" y="1052623"/>
            <a:ext cx="121777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2400">
                <a:solidFill>
                  <a:srgbClr val="971720"/>
                </a:solidFill>
                <a:latin typeface="Century Gothic"/>
                <a:ea typeface="+mn-ea"/>
              </a:rPr>
              <a:t>FORZA SINUSOIDALE </a:t>
            </a:r>
            <a:endParaRPr lang="en-US" sz="1400"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9FCC8-FC05-F9A4-B06D-E3372091DEC5}"/>
              </a:ext>
            </a:extLst>
          </p:cNvPr>
          <p:cNvSpPr txBox="1"/>
          <p:nvPr/>
        </p:nvSpPr>
        <p:spPr>
          <a:xfrm>
            <a:off x="-1212" y="1393236"/>
            <a:ext cx="60722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008000"/>
                </a:solidFill>
                <a:latin typeface="Droid Sans Mono"/>
              </a:rPr>
              <a:t>GUADAGNI COMPORTAMENTO RIGIDO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= 15</a:t>
            </a:r>
            <a:r>
              <a:rPr lang="en-US" sz="1400">
                <a:ea typeface="+mn-lt"/>
                <a:cs typeface="+mn-lt"/>
              </a:rPr>
              <a:t>;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K = 50;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D = 5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;</a:t>
            </a:r>
          </a:p>
          <a:p>
            <a:pPr algn="ctr"/>
            <a:endParaRPr lang="en-US" sz="1400">
              <a:solidFill>
                <a:srgbClr val="000000"/>
              </a:solidFill>
              <a:latin typeface="Droid Sans Mono"/>
              <a:cs typeface="Segoe UI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FC0AA71-8457-DA33-4FC7-9F7D38283CE0}"/>
              </a:ext>
            </a:extLst>
          </p:cNvPr>
          <p:cNvSpPr txBox="1"/>
          <p:nvPr/>
        </p:nvSpPr>
        <p:spPr>
          <a:xfrm>
            <a:off x="6133418" y="1395768"/>
            <a:ext cx="6055015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solidFill>
                  <a:srgbClr val="008000"/>
                </a:solidFill>
                <a:latin typeface="Droid Sans Mono"/>
              </a:rPr>
              <a:t>GUADAGNI COMPORTAMENTO A PARAMETRI UNITARI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= 1;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K = 1;</a:t>
            </a:r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 sz="1400">
                <a:ea typeface="+mn-lt"/>
                <a:cs typeface="+mn-lt"/>
              </a:rPr>
              <a:t>D =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1;</a:t>
            </a:r>
          </a:p>
          <a:p>
            <a:pPr algn="ctr"/>
            <a:endParaRPr lang="en-US" sz="1600">
              <a:solidFill>
                <a:srgbClr val="008000"/>
              </a:solidFill>
              <a:latin typeface="Droid Sans Mono"/>
            </a:endParaRPr>
          </a:p>
          <a:p>
            <a:pPr algn="ctr"/>
            <a:endParaRPr lang="en-US" sz="1400">
              <a:solidFill>
                <a:srgbClr val="008000"/>
              </a:solidFill>
              <a:latin typeface="Droid Sans Mon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5D2B94-0EFF-E40A-FEEB-927B351DC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" t="4760" r="-786" b="6738"/>
          <a:stretch/>
        </p:blipFill>
        <p:spPr>
          <a:xfrm>
            <a:off x="630633" y="2317044"/>
            <a:ext cx="4797144" cy="4187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8FDCDB-407D-3BC5-850A-6ACF06CF6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34" r="-226" b="6407"/>
          <a:stretch/>
        </p:blipFill>
        <p:spPr>
          <a:xfrm>
            <a:off x="6764263" y="2317044"/>
            <a:ext cx="4797125" cy="41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17/19</a:t>
            </a: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B96D25F3-915D-4DF2-D4D6-411CFD6FD650}"/>
              </a:ext>
            </a:extLst>
          </p:cNvPr>
          <p:cNvSpPr txBox="1"/>
          <p:nvPr/>
        </p:nvSpPr>
        <p:spPr>
          <a:xfrm>
            <a:off x="-1756" y="1052623"/>
            <a:ext cx="121777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2400">
                <a:solidFill>
                  <a:srgbClr val="971720"/>
                </a:solidFill>
                <a:latin typeface="Century Gothic"/>
                <a:ea typeface="+mn-ea"/>
              </a:rPr>
              <a:t>FORZA SINUSOIDALE </a:t>
            </a:r>
            <a:endParaRPr lang="en-US" sz="1400"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9FCC8-FC05-F9A4-B06D-E3372091DEC5}"/>
              </a:ext>
            </a:extLst>
          </p:cNvPr>
          <p:cNvSpPr txBox="1"/>
          <p:nvPr/>
        </p:nvSpPr>
        <p:spPr>
          <a:xfrm>
            <a:off x="-1212" y="1393236"/>
            <a:ext cx="60722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008000"/>
                </a:solidFill>
                <a:latin typeface="Droid Sans Mono"/>
              </a:rPr>
              <a:t>GUADAGNI COMPORTAMENTO RIGIDO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= 15</a:t>
            </a:r>
            <a:r>
              <a:rPr lang="en-US" sz="1400">
                <a:ea typeface="+mn-lt"/>
                <a:cs typeface="+mn-lt"/>
              </a:rPr>
              <a:t>;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K = 50;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D = 5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;</a:t>
            </a:r>
          </a:p>
          <a:p>
            <a:pPr algn="ctr"/>
            <a:endParaRPr lang="en-US" sz="1400">
              <a:solidFill>
                <a:srgbClr val="000000"/>
              </a:solidFill>
              <a:latin typeface="Droid Sans Mono"/>
              <a:cs typeface="Segoe UI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FC0AA71-8457-DA33-4FC7-9F7D38283CE0}"/>
              </a:ext>
            </a:extLst>
          </p:cNvPr>
          <p:cNvSpPr txBox="1"/>
          <p:nvPr/>
        </p:nvSpPr>
        <p:spPr>
          <a:xfrm>
            <a:off x="6133418" y="1395768"/>
            <a:ext cx="6055015" cy="16927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solidFill>
                  <a:srgbClr val="008000"/>
                </a:solidFill>
                <a:ea typeface="+mn-lt"/>
                <a:cs typeface="+mn-lt"/>
              </a:rPr>
              <a:t>GUADAGNI COMPORTAMENTO A PARAMETRI UNITARI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= 1;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K = 1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;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D = 1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;</a:t>
            </a:r>
          </a:p>
          <a:p>
            <a:pPr algn="ctr"/>
            <a:endParaRPr lang="en-US" sz="1600">
              <a:solidFill>
                <a:srgbClr val="008000"/>
              </a:solidFill>
              <a:ea typeface="+mn-lt"/>
              <a:cs typeface="+mn-lt"/>
            </a:endParaRPr>
          </a:p>
          <a:p>
            <a:pPr algn="ctr"/>
            <a:endParaRPr lang="en-US" sz="1600">
              <a:solidFill>
                <a:srgbClr val="008000"/>
              </a:solidFill>
              <a:latin typeface="Droid Sans Mono"/>
            </a:endParaRPr>
          </a:p>
          <a:p>
            <a:pPr algn="ctr"/>
            <a:endParaRPr lang="en-US" sz="1400">
              <a:solidFill>
                <a:srgbClr val="008000"/>
              </a:solidFill>
              <a:latin typeface="Droid Sans Mon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A71B5-E346-D506-3456-E2BC4C014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8" r="-226" b="6407"/>
          <a:stretch/>
        </p:blipFill>
        <p:spPr>
          <a:xfrm>
            <a:off x="677670" y="2335859"/>
            <a:ext cx="4712458" cy="4161435"/>
          </a:xfrm>
          <a:prstGeom prst="rect">
            <a:avLst/>
          </a:prstGeom>
        </p:spPr>
      </p:pic>
      <p:pic>
        <p:nvPicPr>
          <p:cNvPr id="8" name="Picture 7" descr="A group of blue lines&#10;&#10;Description automatically generated">
            <a:extLst>
              <a:ext uri="{FF2B5EF4-FFF2-40B4-BE49-F238E27FC236}">
                <a16:creationId xmlns:a16="http://schemas.microsoft.com/office/drawing/2014/main" id="{52E0A8A6-0BEC-6A37-BA5B-302A511A50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05" r="-226" b="6407"/>
          <a:stretch/>
        </p:blipFill>
        <p:spPr>
          <a:xfrm>
            <a:off x="6792485" y="2335860"/>
            <a:ext cx="4740681" cy="41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7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18/19</a:t>
            </a: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B96D25F3-915D-4DF2-D4D6-411CFD6FD650}"/>
              </a:ext>
            </a:extLst>
          </p:cNvPr>
          <p:cNvSpPr txBox="1"/>
          <p:nvPr/>
        </p:nvSpPr>
        <p:spPr>
          <a:xfrm>
            <a:off x="-1756" y="1052623"/>
            <a:ext cx="121777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2400">
                <a:solidFill>
                  <a:srgbClr val="971720"/>
                </a:solidFill>
                <a:latin typeface="Century Gothic"/>
                <a:ea typeface="+mn-ea"/>
              </a:rPr>
              <a:t>FORZA SINUSOIDALE </a:t>
            </a:r>
            <a:endParaRPr lang="en-US" sz="1400">
              <a:ea typeface="+mn-ea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2FCA76-B719-4EA2-790E-72EB88E210B3}"/>
              </a:ext>
            </a:extLst>
          </p:cNvPr>
          <p:cNvSpPr txBox="1"/>
          <p:nvPr/>
        </p:nvSpPr>
        <p:spPr>
          <a:xfrm>
            <a:off x="-4529" y="2623476"/>
            <a:ext cx="6081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Century Gothic"/>
              </a:rPr>
              <a:t>COMPORTAMENTO  RIGIDO </a:t>
            </a:r>
            <a:endParaRPr lang="it-IT" sz="2000">
              <a:latin typeface="Century Gothic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0575288-14EE-BAD7-6727-A5D5D23141FE}"/>
              </a:ext>
            </a:extLst>
          </p:cNvPr>
          <p:cNvSpPr txBox="1"/>
          <p:nvPr/>
        </p:nvSpPr>
        <p:spPr>
          <a:xfrm>
            <a:off x="8147323" y="4495469"/>
            <a:ext cx="4047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Century Gothic"/>
              </a:rPr>
              <a:t>COMPORTAMENTO CEDEVOLE </a:t>
            </a:r>
            <a:endParaRPr lang="it-IT" sz="2000">
              <a:latin typeface="Century Gothic"/>
            </a:endParaRPr>
          </a:p>
        </p:txBody>
      </p:sp>
      <p:pic>
        <p:nvPicPr>
          <p:cNvPr id="5" name="sin_rigid">
            <a:hlinkClick r:id="" action="ppaction://media"/>
            <a:extLst>
              <a:ext uri="{FF2B5EF4-FFF2-40B4-BE49-F238E27FC236}">
                <a16:creationId xmlns:a16="http://schemas.microsoft.com/office/drawing/2014/main" id="{C958BC2B-3CD6-2553-9C3B-64215F86A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355" y="3018836"/>
            <a:ext cx="6077892" cy="3482621"/>
          </a:xfrm>
          <a:prstGeom prst="rect">
            <a:avLst/>
          </a:prstGeom>
        </p:spPr>
      </p:pic>
      <p:pic>
        <p:nvPicPr>
          <p:cNvPr id="11" name="sin_compl">
            <a:hlinkClick r:id="" action="ppaction://media"/>
            <a:extLst>
              <a:ext uri="{FF2B5EF4-FFF2-40B4-BE49-F238E27FC236}">
                <a16:creationId xmlns:a16="http://schemas.microsoft.com/office/drawing/2014/main" id="{25BFD988-7F94-FD20-8C3D-6C42302D4CA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23869" y="1052689"/>
            <a:ext cx="6049670" cy="344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2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0FF65-638F-E247-74D9-76F0E8A3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8" descr="banner.png">
            <a:extLst>
              <a:ext uri="{FF2B5EF4-FFF2-40B4-BE49-F238E27FC236}">
                <a16:creationId xmlns:a16="http://schemas.microsoft.com/office/drawing/2014/main" id="{1CAEC20C-BAFF-5D98-2C9F-366B02AF6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7" name="Rettangolo 10">
            <a:extLst>
              <a:ext uri="{FF2B5EF4-FFF2-40B4-BE49-F238E27FC236}">
                <a16:creationId xmlns:a16="http://schemas.microsoft.com/office/drawing/2014/main" id="{B49E5263-3ED0-A34F-9230-111B62E6F645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ttangolo 5">
            <a:extLst>
              <a:ext uri="{FF2B5EF4-FFF2-40B4-BE49-F238E27FC236}">
                <a16:creationId xmlns:a16="http://schemas.microsoft.com/office/drawing/2014/main" id="{F0726C74-856F-412E-B423-9CBB4A50C9ED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19/19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E7686-0752-45BB-B347-C7D0440A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235" y="1282229"/>
            <a:ext cx="6930122" cy="5215466"/>
          </a:xfrm>
          <a:prstGeom prst="rect">
            <a:avLst/>
          </a:prstGeom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1091459A-ABEB-162A-10D2-C0D1E4A0E85F}"/>
              </a:ext>
            </a:extLst>
          </p:cNvPr>
          <p:cNvSpPr txBox="1"/>
          <p:nvPr/>
        </p:nvSpPr>
        <p:spPr>
          <a:xfrm>
            <a:off x="-1756" y="1052623"/>
            <a:ext cx="121777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2400">
                <a:solidFill>
                  <a:srgbClr val="971720"/>
                </a:solidFill>
                <a:latin typeface="Century Gothic"/>
              </a:rPr>
              <a:t>COMPARISON</a:t>
            </a:r>
            <a:endParaRPr lang="en-US" sz="140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501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2/19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7D16A5-9E7B-E60B-C3EF-284AACE75C1B}"/>
              </a:ext>
            </a:extLst>
          </p:cNvPr>
          <p:cNvSpPr txBox="1"/>
          <p:nvPr/>
        </p:nvSpPr>
        <p:spPr>
          <a:xfrm>
            <a:off x="14286" y="1052623"/>
            <a:ext cx="61058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INTRODUZIONE</a:t>
            </a:r>
            <a:endParaRPr kumimoji="0" lang="it-IT" sz="3200" b="0" i="0" u="none" strike="noStrike" kern="1200" cap="none" spc="0" normalizeH="0" baseline="0" noProof="0">
              <a:ln>
                <a:noFill/>
              </a:ln>
              <a:solidFill>
                <a:srgbClr val="971720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EE142BD-FAA3-47E8-4879-2042536A1EC1}"/>
              </a:ext>
            </a:extLst>
          </p:cNvPr>
          <p:cNvSpPr txBox="1"/>
          <p:nvPr/>
        </p:nvSpPr>
        <p:spPr>
          <a:xfrm>
            <a:off x="1033245" y="1709895"/>
            <a:ext cx="10135051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 err="1">
                <a:latin typeface="Century Gothic"/>
              </a:rPr>
              <a:t>L'obiettivo</a:t>
            </a:r>
            <a:r>
              <a:rPr lang="en-US" sz="2000" dirty="0">
                <a:latin typeface="Century Gothic"/>
              </a:rPr>
              <a:t> di </a:t>
            </a:r>
            <a:r>
              <a:rPr lang="en-US" sz="2000" dirty="0" err="1">
                <a:latin typeface="Century Gothic"/>
              </a:rPr>
              <a:t>questo</a:t>
            </a:r>
            <a:r>
              <a:rPr lang="en-US" sz="2000" dirty="0">
                <a:latin typeface="Century Gothic"/>
              </a:rPr>
              <a:t> </a:t>
            </a:r>
            <a:r>
              <a:rPr lang="en-US" sz="2000" dirty="0" err="1">
                <a:latin typeface="Century Gothic"/>
              </a:rPr>
              <a:t>progetto</a:t>
            </a:r>
            <a:r>
              <a:rPr lang="en-US" sz="2000" dirty="0">
                <a:latin typeface="Century Gothic"/>
              </a:rPr>
              <a:t> è </a:t>
            </a:r>
            <a:r>
              <a:rPr lang="en-US" sz="2000" dirty="0" err="1">
                <a:latin typeface="Century Gothic"/>
              </a:rPr>
              <a:t>quello</a:t>
            </a:r>
            <a:r>
              <a:rPr lang="en-US" sz="2000" dirty="0">
                <a:latin typeface="Century Gothic"/>
              </a:rPr>
              <a:t> di </a:t>
            </a:r>
            <a:r>
              <a:rPr lang="en-US" sz="2000" dirty="0" err="1">
                <a:latin typeface="Century Gothic"/>
              </a:rPr>
              <a:t>pianificare</a:t>
            </a:r>
            <a:r>
              <a:rPr lang="en-US" sz="2000" dirty="0">
                <a:latin typeface="Century Gothic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una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traiettoria</a:t>
            </a:r>
            <a:r>
              <a:rPr lang="en-US" sz="2000" b="1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nello</a:t>
            </a:r>
            <a:r>
              <a:rPr lang="en-US" sz="2000" b="1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spazio</a:t>
            </a:r>
            <a:r>
              <a:rPr lang="en-US" sz="2000" b="1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operativo</a:t>
            </a:r>
            <a:r>
              <a:rPr lang="en-US" sz="2000" dirty="0">
                <a:latin typeface="Century Gothic"/>
                <a:ea typeface="+mn-lt"/>
                <a:cs typeface="+mn-lt"/>
              </a:rPr>
              <a:t> e di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sviluppare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un 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algoritmo</a:t>
            </a:r>
            <a:r>
              <a:rPr lang="en-US" sz="2000" dirty="0">
                <a:latin typeface="Century Gothic"/>
                <a:ea typeface="+mn-lt"/>
                <a:cs typeface="+mn-lt"/>
              </a:rPr>
              <a:t> per 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l’implementazione</a:t>
            </a:r>
            <a:r>
              <a:rPr lang="en-US" sz="2000" dirty="0">
                <a:latin typeface="Century Gothic"/>
                <a:ea typeface="+mn-lt"/>
                <a:cs typeface="+mn-lt"/>
              </a:rPr>
              <a:t> di un 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controllo</a:t>
            </a:r>
            <a:r>
              <a:rPr lang="en-US" sz="2000" b="1" dirty="0">
                <a:latin typeface="Century Gothic"/>
                <a:ea typeface="+mn-lt"/>
                <a:cs typeface="+mn-lt"/>
              </a:rPr>
              <a:t> di 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ammettenza</a:t>
            </a:r>
            <a:r>
              <a:rPr lang="en-US" sz="2000" dirty="0">
                <a:latin typeface="Century Gothic"/>
                <a:ea typeface="+mn-lt"/>
                <a:cs typeface="+mn-lt"/>
              </a:rPr>
              <a:t>. </a:t>
            </a:r>
            <a:endParaRPr lang="en-US" dirty="0">
              <a:latin typeface="Calibri"/>
              <a:ea typeface="+mn-lt"/>
              <a:cs typeface="+mn-lt"/>
            </a:endParaRPr>
          </a:p>
          <a:p>
            <a:pPr algn="just"/>
            <a:endParaRPr lang="en-US" sz="2000">
              <a:latin typeface="Century Gothic"/>
              <a:ea typeface="+mn-lt"/>
              <a:cs typeface="+mn-lt"/>
            </a:endParaRPr>
          </a:p>
          <a:p>
            <a:pPr algn="just"/>
            <a:r>
              <a:rPr lang="en-US" sz="2000" dirty="0">
                <a:latin typeface="Century Gothic"/>
                <a:ea typeface="+mn-lt"/>
                <a:cs typeface="+mn-lt"/>
              </a:rPr>
              <a:t>Si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considererà</a:t>
            </a:r>
            <a:r>
              <a:rPr lang="en-US" sz="2000" dirty="0">
                <a:latin typeface="Century Gothic"/>
                <a:ea typeface="+mn-lt"/>
                <a:cs typeface="+mn-lt"/>
              </a:rPr>
              <a:t> come 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profili</a:t>
            </a:r>
            <a:r>
              <a:rPr lang="en-US" sz="2000" dirty="0">
                <a:latin typeface="Century Gothic"/>
                <a:ea typeface="+mn-lt"/>
                <a:cs typeface="+mn-lt"/>
              </a:rPr>
              <a:t> di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forze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generalizzate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applicabili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all’organo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terminale</a:t>
            </a:r>
            <a:r>
              <a:rPr lang="en-US" sz="2000" dirty="0">
                <a:latin typeface="Century Gothic"/>
                <a:ea typeface="+mn-lt"/>
                <a:cs typeface="+mn-lt"/>
              </a:rPr>
              <a:t>:</a:t>
            </a:r>
            <a:endParaRPr lang="en-US" dirty="0">
              <a:latin typeface="Calibri"/>
              <a:ea typeface="+mn-lt"/>
              <a:cs typeface="+mn-lt"/>
            </a:endParaRPr>
          </a:p>
          <a:p>
            <a:pPr algn="just"/>
            <a:endParaRPr lang="en-US" sz="2000">
              <a:latin typeface="Century Gothic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b="1" dirty="0">
                <a:latin typeface="Century Gothic"/>
                <a:ea typeface="+mn-lt"/>
                <a:cs typeface="+mn-lt"/>
              </a:rPr>
              <a:t>forza 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costante</a:t>
            </a:r>
            <a:r>
              <a:rPr lang="en-US" sz="2000" dirty="0">
                <a:latin typeface="Century Gothic"/>
                <a:ea typeface="+mn-lt"/>
                <a:cs typeface="+mn-lt"/>
              </a:rPr>
              <a:t> 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lungo</a:t>
            </a:r>
            <a:r>
              <a:rPr lang="en-US" sz="2000" dirty="0">
                <a:latin typeface="Century Gothic"/>
                <a:ea typeface="+mn-lt"/>
                <a:cs typeface="+mn-lt"/>
              </a:rPr>
              <a:t> 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una</a:t>
            </a:r>
            <a:r>
              <a:rPr lang="en-US" sz="2000" dirty="0">
                <a:latin typeface="Century Gothic"/>
                <a:ea typeface="+mn-lt"/>
                <a:cs typeface="+mn-lt"/>
              </a:rPr>
              <a:t> data 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direzione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e 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coppia</a:t>
            </a:r>
            <a:r>
              <a:rPr lang="en-US" sz="2000" dirty="0">
                <a:latin typeface="Century Gothic"/>
                <a:ea typeface="+mn-lt"/>
                <a:cs typeface="+mn-lt"/>
              </a:rPr>
              <a:t> 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nulla</a:t>
            </a:r>
            <a:endParaRPr lang="en-US" sz="2000" dirty="0">
              <a:latin typeface="Century Gothic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b="1" dirty="0">
                <a:latin typeface="Century Gothic"/>
                <a:ea typeface="+mn-lt"/>
                <a:cs typeface="+mn-lt"/>
              </a:rPr>
              <a:t>forza </a:t>
            </a:r>
            <a:r>
              <a:rPr lang="en-US" sz="2000" b="1" err="1">
                <a:latin typeface="Century Gothic"/>
                <a:ea typeface="+mn-lt"/>
                <a:cs typeface="+mn-lt"/>
              </a:rPr>
              <a:t>sinusoidale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e </a:t>
            </a:r>
            <a:r>
              <a:rPr lang="en-US" sz="2000" err="1">
                <a:latin typeface="Century Gothic"/>
                <a:ea typeface="+mn-lt"/>
                <a:cs typeface="+mn-lt"/>
              </a:rPr>
              <a:t>coppia</a:t>
            </a:r>
            <a:r>
              <a:rPr lang="en-US" sz="2000" dirty="0">
                <a:latin typeface="Century Gothic"/>
                <a:ea typeface="+mn-lt"/>
                <a:cs typeface="+mn-lt"/>
              </a:rPr>
              <a:t> </a:t>
            </a:r>
            <a:r>
              <a:rPr lang="en-US" sz="2000" err="1">
                <a:latin typeface="Century Gothic"/>
                <a:ea typeface="+mn-lt"/>
                <a:cs typeface="+mn-lt"/>
              </a:rPr>
              <a:t>nulla</a:t>
            </a:r>
            <a:endParaRPr lang="en-US" sz="2000">
              <a:latin typeface="Century Gothic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endParaRPr lang="en-US" sz="2000">
              <a:latin typeface="Century Gothic"/>
              <a:ea typeface="+mn-lt"/>
              <a:cs typeface="+mn-lt"/>
            </a:endParaRPr>
          </a:p>
          <a:p>
            <a:pPr algn="just"/>
            <a:r>
              <a:rPr lang="en-US" sz="2000" dirty="0" err="1">
                <a:latin typeface="Century Gothic"/>
                <a:ea typeface="+mn-lt"/>
                <a:cs typeface="+mn-lt"/>
              </a:rPr>
              <a:t>Verrà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determinata</a:t>
            </a:r>
            <a:r>
              <a:rPr lang="en-US" sz="2000" dirty="0">
                <a:latin typeface="Century Gothic"/>
                <a:ea typeface="+mn-lt"/>
                <a:cs typeface="+mn-lt"/>
              </a:rPr>
              <a:t> la 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cinematica</a:t>
            </a:r>
            <a:r>
              <a:rPr lang="en-US" sz="2000" b="1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diretta</a:t>
            </a:r>
            <a:r>
              <a:rPr lang="en-US" sz="2000" dirty="0">
                <a:latin typeface="Century Gothic"/>
                <a:ea typeface="+mn-lt"/>
                <a:cs typeface="+mn-lt"/>
              </a:rPr>
              <a:t> del robot e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un'algoritmo</a:t>
            </a:r>
            <a:r>
              <a:rPr lang="en-US" sz="2000" dirty="0">
                <a:latin typeface="Century Gothic"/>
                <a:ea typeface="+mn-lt"/>
                <a:cs typeface="+mn-lt"/>
              </a:rPr>
              <a:t> di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i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nversione</a:t>
            </a:r>
            <a:r>
              <a:rPr lang="en-US" sz="2000" b="1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cinematica</a:t>
            </a:r>
            <a:r>
              <a:rPr lang="en-US" sz="2000" dirty="0">
                <a:latin typeface="Century Gothic"/>
                <a:ea typeface="+mn-lt"/>
                <a:cs typeface="+mn-lt"/>
              </a:rPr>
              <a:t> con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sfruttamento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della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b="1" dirty="0" err="1">
                <a:latin typeface="Century Gothic"/>
                <a:ea typeface="+mn-lt"/>
                <a:cs typeface="+mn-lt"/>
              </a:rPr>
              <a:t>ridondanza</a:t>
            </a:r>
            <a:r>
              <a:rPr lang="en-US" sz="2000" dirty="0">
                <a:latin typeface="Century Gothic"/>
                <a:ea typeface="+mn-lt"/>
                <a:cs typeface="+mn-lt"/>
              </a:rPr>
              <a:t>, con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pianificazione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di un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compito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secondario</a:t>
            </a:r>
            <a:r>
              <a:rPr lang="en-US" sz="2000" dirty="0">
                <a:latin typeface="Century Gothic"/>
                <a:ea typeface="+mn-lt"/>
                <a:cs typeface="+mn-lt"/>
              </a:rPr>
              <a:t>.</a:t>
            </a:r>
          </a:p>
          <a:p>
            <a:pPr algn="just"/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18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513210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3/19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9F59A-F6E8-1FFF-7567-3B684FF3A506}"/>
              </a:ext>
            </a:extLst>
          </p:cNvPr>
          <p:cNvSpPr/>
          <p:nvPr/>
        </p:nvSpPr>
        <p:spPr>
          <a:xfrm>
            <a:off x="1244593" y="1794435"/>
            <a:ext cx="9710809" cy="449687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Arial"/>
              <a:buChar char="•"/>
            </a:pPr>
            <a:r>
              <a:rPr lang="en-US" sz="2200" dirty="0">
                <a:solidFill>
                  <a:srgbClr val="162230"/>
                </a:solidFill>
                <a:latin typeface="Century Gothic"/>
              </a:rPr>
              <a:t>Robot KUKA LBR MED</a:t>
            </a:r>
            <a:endParaRPr lang="en-US" sz="2200" dirty="0">
              <a:latin typeface="Century Gothic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Arial"/>
              <a:buChar char="•"/>
            </a:pPr>
            <a:r>
              <a:rPr lang="en-US" sz="2200" dirty="0" err="1">
                <a:solidFill>
                  <a:srgbClr val="162230"/>
                </a:solidFill>
                <a:latin typeface="Century Gothic"/>
              </a:rPr>
              <a:t>Pianificazione</a:t>
            </a:r>
            <a:r>
              <a:rPr lang="en-US" sz="2200" dirty="0">
                <a:solidFill>
                  <a:srgbClr val="162230"/>
                </a:solidFill>
                <a:latin typeface="Century Gothic"/>
              </a:rPr>
              <a:t> </a:t>
            </a:r>
            <a:r>
              <a:rPr lang="en-US" sz="2200" dirty="0" err="1">
                <a:solidFill>
                  <a:srgbClr val="162230"/>
                </a:solidFill>
                <a:latin typeface="Century Gothic"/>
              </a:rPr>
              <a:t>della</a:t>
            </a:r>
            <a:r>
              <a:rPr lang="en-US" sz="2200" dirty="0">
                <a:solidFill>
                  <a:srgbClr val="162230"/>
                </a:solidFill>
                <a:latin typeface="Century Gothic"/>
              </a:rPr>
              <a:t> </a:t>
            </a:r>
            <a:r>
              <a:rPr lang="en-US" sz="2200" dirty="0" err="1">
                <a:solidFill>
                  <a:srgbClr val="162230"/>
                </a:solidFill>
                <a:latin typeface="Century Gothic"/>
              </a:rPr>
              <a:t>traiettoria</a:t>
            </a:r>
            <a:endParaRPr lang="en-US" sz="2200" dirty="0">
              <a:solidFill>
                <a:srgbClr val="162230"/>
              </a:solidFill>
              <a:latin typeface="Century Gothic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Arial"/>
              <a:buChar char="•"/>
            </a:pPr>
            <a:r>
              <a:rPr lang="en-US" sz="2200" dirty="0" err="1">
                <a:solidFill>
                  <a:srgbClr val="162230"/>
                </a:solidFill>
                <a:latin typeface="Century Gothic"/>
                <a:cs typeface="Arial"/>
              </a:rPr>
              <a:t>Algoritmo</a:t>
            </a:r>
            <a:r>
              <a:rPr lang="en-US" sz="2200" dirty="0">
                <a:solidFill>
                  <a:srgbClr val="162230"/>
                </a:solidFill>
                <a:latin typeface="Century Gothic"/>
                <a:cs typeface="Arial"/>
              </a:rPr>
              <a:t> per lo </a:t>
            </a:r>
            <a:r>
              <a:rPr lang="en-US" sz="2200" dirty="0" err="1">
                <a:solidFill>
                  <a:srgbClr val="162230"/>
                </a:solidFill>
                <a:latin typeface="Century Gothic"/>
                <a:cs typeface="Arial"/>
              </a:rPr>
              <a:t>sfruttamento</a:t>
            </a:r>
            <a:r>
              <a:rPr lang="en-US" sz="2200" dirty="0">
                <a:solidFill>
                  <a:srgbClr val="162230"/>
                </a:solidFill>
                <a:latin typeface="Century Gothic"/>
                <a:cs typeface="Arial"/>
              </a:rPr>
              <a:t> </a:t>
            </a:r>
            <a:r>
              <a:rPr lang="en-US" sz="2200" dirty="0" err="1">
                <a:solidFill>
                  <a:srgbClr val="162230"/>
                </a:solidFill>
                <a:latin typeface="Century Gothic"/>
                <a:cs typeface="Arial"/>
              </a:rPr>
              <a:t>della</a:t>
            </a:r>
            <a:r>
              <a:rPr lang="en-US" sz="2200" dirty="0">
                <a:solidFill>
                  <a:srgbClr val="162230"/>
                </a:solidFill>
                <a:latin typeface="Century Gothic"/>
                <a:cs typeface="Arial"/>
              </a:rPr>
              <a:t> </a:t>
            </a:r>
            <a:r>
              <a:rPr lang="en-US" sz="2200" dirty="0" err="1">
                <a:solidFill>
                  <a:srgbClr val="162230"/>
                </a:solidFill>
                <a:latin typeface="Century Gothic"/>
                <a:cs typeface="Arial"/>
              </a:rPr>
              <a:t>ridondanza</a:t>
            </a:r>
            <a:r>
              <a:rPr lang="en-US" sz="2200" dirty="0">
                <a:solidFill>
                  <a:srgbClr val="162230"/>
                </a:solidFill>
                <a:latin typeface="Century Gothic"/>
                <a:cs typeface="Arial"/>
              </a:rPr>
              <a:t> e task </a:t>
            </a:r>
            <a:r>
              <a:rPr lang="en-US" sz="2200" dirty="0" err="1">
                <a:solidFill>
                  <a:srgbClr val="162230"/>
                </a:solidFill>
                <a:latin typeface="Century Gothic"/>
                <a:cs typeface="Arial"/>
              </a:rPr>
              <a:t>secondario</a:t>
            </a:r>
            <a:r>
              <a:rPr lang="en-US" sz="2200" dirty="0">
                <a:solidFill>
                  <a:srgbClr val="162230"/>
                </a:solidFill>
                <a:latin typeface="Century Gothic"/>
                <a:cs typeface="Arial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Arial"/>
              <a:buChar char="•"/>
            </a:pPr>
            <a:r>
              <a:rPr lang="en-US" sz="2200" dirty="0" err="1">
                <a:solidFill>
                  <a:srgbClr val="162230"/>
                </a:solidFill>
                <a:latin typeface="Century Gothic"/>
                <a:cs typeface="Arial"/>
              </a:rPr>
              <a:t>Simulazioni</a:t>
            </a:r>
            <a:r>
              <a:rPr lang="en-US" sz="2200" dirty="0">
                <a:solidFill>
                  <a:srgbClr val="162230"/>
                </a:solidFill>
                <a:latin typeface="Century Gothic"/>
                <a:cs typeface="Arial"/>
              </a:rPr>
              <a:t> e </a:t>
            </a:r>
            <a:r>
              <a:rPr lang="en-US" sz="2200" dirty="0" err="1">
                <a:solidFill>
                  <a:srgbClr val="162230"/>
                </a:solidFill>
                <a:latin typeface="Century Gothic"/>
                <a:cs typeface="Arial"/>
              </a:rPr>
              <a:t>risultati</a:t>
            </a:r>
            <a:endParaRPr lang="en-US" sz="2200" dirty="0">
              <a:solidFill>
                <a:srgbClr val="162230"/>
              </a:solidFill>
              <a:latin typeface="Century Gothic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Arial"/>
              <a:buChar char="•"/>
            </a:pPr>
            <a:r>
              <a:rPr lang="it-IT" sz="2200" dirty="0">
                <a:solidFill>
                  <a:srgbClr val="162230"/>
                </a:solidFill>
                <a:latin typeface="Century Gothic"/>
              </a:rPr>
              <a:t>Sviluppo algoritmo del controllo di ammettenza.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Arial"/>
              <a:buChar char="•"/>
            </a:pPr>
            <a:r>
              <a:rPr lang="it-IT" sz="2200" dirty="0">
                <a:solidFill>
                  <a:srgbClr val="162230"/>
                </a:solidFill>
                <a:latin typeface="Century Gothic"/>
              </a:rPr>
              <a:t>Scelta del profilo di forza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Arial"/>
              <a:buChar char="•"/>
            </a:pPr>
            <a:r>
              <a:rPr lang="it-IT" sz="2200" dirty="0">
                <a:solidFill>
                  <a:srgbClr val="162230"/>
                </a:solidFill>
                <a:latin typeface="Century Gothic"/>
              </a:rPr>
              <a:t>Analisi del comportamento del robot al variare dei parametri di controllo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F2D2E6-DFEB-AED4-9369-C52FC4DC9607}"/>
              </a:ext>
            </a:extLst>
          </p:cNvPr>
          <p:cNvSpPr txBox="1"/>
          <p:nvPr/>
        </p:nvSpPr>
        <p:spPr>
          <a:xfrm>
            <a:off x="-1" y="1053793"/>
            <a:ext cx="1219200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SOMMARIO</a:t>
            </a:r>
          </a:p>
        </p:txBody>
      </p:sp>
    </p:spTree>
    <p:extLst>
      <p:ext uri="{BB962C8B-B14F-4D97-AF65-F5344CB8AC3E}">
        <p14:creationId xmlns:p14="http://schemas.microsoft.com/office/powerpoint/2010/main" val="258324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4/19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7D16A5-9E7B-E60B-C3EF-284AACE75C1B}"/>
              </a:ext>
            </a:extLst>
          </p:cNvPr>
          <p:cNvSpPr txBox="1"/>
          <p:nvPr/>
        </p:nvSpPr>
        <p:spPr>
          <a:xfrm>
            <a:off x="14286" y="1052623"/>
            <a:ext cx="1217771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Robot KUKA LBR MED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C42851-DC5C-314E-F204-B5E073080050}"/>
              </a:ext>
            </a:extLst>
          </p:cNvPr>
          <p:cNvSpPr txBox="1"/>
          <p:nvPr/>
        </p:nvSpPr>
        <p:spPr>
          <a:xfrm>
            <a:off x="4181747" y="1796778"/>
            <a:ext cx="7822411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>
                <a:latin typeface="Century Gothic"/>
              </a:rPr>
              <a:t>Il </a:t>
            </a:r>
            <a:r>
              <a:rPr lang="it-IT" b="1">
                <a:latin typeface="Century Gothic"/>
              </a:rPr>
              <a:t>KUKA LBR MED</a:t>
            </a:r>
            <a:r>
              <a:rPr lang="it-IT">
                <a:latin typeface="Century Gothic"/>
              </a:rPr>
              <a:t> è largamente utilizzato in ambito medico grazie ad alcune sue caratteristiche che facilitano l’esecuzione di compiti nel campo della fisioterapia, della diagnostica e soprattutto nella </a:t>
            </a:r>
            <a:r>
              <a:rPr lang="it-IT" b="1">
                <a:latin typeface="Century Gothic"/>
              </a:rPr>
              <a:t>chirurgia minimamente invasiva</a:t>
            </a:r>
            <a:r>
              <a:rPr lang="it-IT">
                <a:latin typeface="Century Gothic"/>
              </a:rPr>
              <a:t>. </a:t>
            </a:r>
          </a:p>
          <a:p>
            <a:endParaRPr lang="it-IT">
              <a:latin typeface="Century Gothic"/>
            </a:endParaRPr>
          </a:p>
          <a:p>
            <a:r>
              <a:rPr lang="it-IT">
                <a:latin typeface="Century Gothic"/>
              </a:rPr>
              <a:t>Il sensibile robot leggero a </a:t>
            </a:r>
            <a:r>
              <a:rPr lang="it-IT" b="1">
                <a:latin typeface="Century Gothic"/>
              </a:rPr>
              <a:t>sette assi</a:t>
            </a:r>
            <a:r>
              <a:rPr lang="it-IT">
                <a:latin typeface="Century Gothic"/>
              </a:rPr>
              <a:t> può essere integrato in modo facile e flessibile nei prodotti medicali per diverse attività mediche.</a:t>
            </a:r>
          </a:p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9F3FDE1-3037-0158-37E8-1748AC9557D6}"/>
              </a:ext>
            </a:extLst>
          </p:cNvPr>
          <p:cNvSpPr txBox="1"/>
          <p:nvPr/>
        </p:nvSpPr>
        <p:spPr>
          <a:xfrm>
            <a:off x="14287" y="4923081"/>
            <a:ext cx="59081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>
                <a:latin typeface="Century Gothic"/>
              </a:rPr>
              <a:t>I sensori sensibili, le ampie precauzioni di sicurezza, le superfici per un igiene ottimizzato e un controllo progettato per la collaborazione diretta con l'uomo fanno sì che il robot sia ideale per l'impiego nell'ingegneria medica</a:t>
            </a:r>
            <a:r>
              <a:rPr lang="it-IT" sz="2400">
                <a:latin typeface="Century Gothic"/>
              </a:rPr>
              <a:t>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F5991AB-5D64-4FB6-AEC2-674D60E40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71892"/>
            <a:ext cx="5908158" cy="204816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108124B-8D20-565D-13B7-30F13D2EC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87" y="1705366"/>
            <a:ext cx="2695951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6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5/19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7D16A5-9E7B-E60B-C3EF-284AACE75C1B}"/>
              </a:ext>
            </a:extLst>
          </p:cNvPr>
          <p:cNvSpPr txBox="1"/>
          <p:nvPr/>
        </p:nvSpPr>
        <p:spPr>
          <a:xfrm>
            <a:off x="14286" y="1052623"/>
            <a:ext cx="1217771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Robot KUKA LBR MED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0F58F25-1CAA-E078-A75F-C8CBEEC5D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974" y="1089869"/>
            <a:ext cx="1771897" cy="51061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350E185-B06B-7C1F-736B-59BC4BBD0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17" y="1816743"/>
            <a:ext cx="5687219" cy="312463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04E8A31-B458-961C-28FB-50ED60419E7D}"/>
              </a:ext>
            </a:extLst>
          </p:cNvPr>
          <p:cNvSpPr txBox="1"/>
          <p:nvPr/>
        </p:nvSpPr>
        <p:spPr>
          <a:xfrm>
            <a:off x="197166" y="4955404"/>
            <a:ext cx="7936312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>
                <a:latin typeface="Century Gothic"/>
              </a:rPr>
              <a:t>La </a:t>
            </a:r>
            <a:r>
              <a:rPr lang="it-IT" b="1">
                <a:latin typeface="Century Gothic"/>
              </a:rPr>
              <a:t>cinematica diretta</a:t>
            </a:r>
            <a:r>
              <a:rPr lang="it-IT">
                <a:latin typeface="Century Gothic"/>
              </a:rPr>
              <a:t> consente di determinare la posa dell’organo terminale in funzione dei valori assunti dalle variabili di giunto ricavate tramite la convenzione di </a:t>
            </a:r>
            <a:r>
              <a:rPr lang="it-IT" b="1" err="1">
                <a:latin typeface="Century Gothic"/>
              </a:rPr>
              <a:t>Denavit-Hartenberg</a:t>
            </a:r>
            <a:r>
              <a:rPr lang="it-IT">
                <a:latin typeface="Century Gothic"/>
              </a:rPr>
              <a:t> che fornisce un metodo sistematico per costruire le singole </a:t>
            </a:r>
            <a:r>
              <a:rPr lang="it-IT" b="1">
                <a:latin typeface="Century Gothic"/>
              </a:rPr>
              <a:t>matrici di trasformazione</a:t>
            </a:r>
            <a:r>
              <a:rPr lang="it-IT">
                <a:latin typeface="Century Gothic"/>
              </a:rPr>
              <a:t> tra due terne successive. </a:t>
            </a:r>
          </a:p>
        </p:txBody>
      </p:sp>
    </p:spTree>
    <p:extLst>
      <p:ext uri="{BB962C8B-B14F-4D97-AF65-F5344CB8AC3E}">
        <p14:creationId xmlns:p14="http://schemas.microsoft.com/office/powerpoint/2010/main" val="128309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B53EA4-2D30-7DBB-3D5A-2E14291F578E}"/>
              </a:ext>
            </a:extLst>
          </p:cNvPr>
          <p:cNvSpPr/>
          <p:nvPr/>
        </p:nvSpPr>
        <p:spPr>
          <a:xfrm>
            <a:off x="-5644" y="1052689"/>
            <a:ext cx="12184472" cy="54487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6/19</a:t>
            </a: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B96D25F3-915D-4DF2-D4D6-411CFD6FD650}"/>
              </a:ext>
            </a:extLst>
          </p:cNvPr>
          <p:cNvSpPr txBox="1"/>
          <p:nvPr/>
        </p:nvSpPr>
        <p:spPr>
          <a:xfrm>
            <a:off x="-1756" y="1052623"/>
            <a:ext cx="12177714" cy="9387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it-IT" sz="3200">
                <a:solidFill>
                  <a:srgbClr val="FFFF00"/>
                </a:solidFill>
                <a:latin typeface="Century Gothic"/>
                <a:ea typeface="+mn-ea"/>
              </a:rPr>
              <a:t>Pianificazione della traiettoria</a:t>
            </a:r>
            <a:endParaRPr lang="en-US">
              <a:cs typeface="Calibri"/>
            </a:endParaRPr>
          </a:p>
          <a:p>
            <a:pPr>
              <a:spcAft>
                <a:spcPts val="600"/>
              </a:spcAft>
              <a:defRPr/>
            </a:pPr>
            <a:endParaRPr lang="en-US">
              <a:ea typeface="+mn-ea"/>
            </a:endParaRPr>
          </a:p>
        </p:txBody>
      </p:sp>
      <p:pic>
        <p:nvPicPr>
          <p:cNvPr id="8" name="Picture 7" descr="A screen shot of numbers&#10;&#10;Description automatically generated">
            <a:extLst>
              <a:ext uri="{FF2B5EF4-FFF2-40B4-BE49-F238E27FC236}">
                <a16:creationId xmlns:a16="http://schemas.microsoft.com/office/drawing/2014/main" id="{E012A125-AC8A-B3DB-5717-0DCF4F98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994" y="1523177"/>
            <a:ext cx="3300825" cy="1045870"/>
          </a:xfrm>
          <a:prstGeom prst="rect">
            <a:avLst/>
          </a:prstGeom>
        </p:spPr>
      </p:pic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DDB32F8-F559-CAA8-7961-E8B9C80CC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97" y="2571044"/>
            <a:ext cx="5189777" cy="3926653"/>
          </a:xfrm>
          <a:prstGeom prst="rect">
            <a:avLst/>
          </a:prstGeom>
        </p:spPr>
      </p:pic>
      <p:pic>
        <p:nvPicPr>
          <p:cNvPr id="12" name="Picture 1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B62DD14-058A-91E9-CC47-0F3A4E2DB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093" y="2570574"/>
            <a:ext cx="4617528" cy="39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6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TITOLO   7/19</a:t>
            </a: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B96D25F3-915D-4DF2-D4D6-411CFD6FD650}"/>
              </a:ext>
            </a:extLst>
          </p:cNvPr>
          <p:cNvSpPr txBox="1"/>
          <p:nvPr/>
        </p:nvSpPr>
        <p:spPr>
          <a:xfrm>
            <a:off x="12355" y="1052623"/>
            <a:ext cx="1219644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2800">
                <a:solidFill>
                  <a:srgbClr val="971720"/>
                </a:solidFill>
                <a:latin typeface="Century Gothic"/>
              </a:rPr>
              <a:t>Traiettoria Desiderata + Simulazione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D92CB-9BCC-8781-DF4C-986A4DFAA49E}"/>
              </a:ext>
            </a:extLst>
          </p:cNvPr>
          <p:cNvSpPr/>
          <p:nvPr/>
        </p:nvSpPr>
        <p:spPr>
          <a:xfrm>
            <a:off x="135549" y="1746007"/>
            <a:ext cx="1758461" cy="46306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iwa_nored">
            <a:hlinkClick r:id="" action="ppaction://media"/>
            <a:extLst>
              <a:ext uri="{FF2B5EF4-FFF2-40B4-BE49-F238E27FC236}">
                <a16:creationId xmlns:a16="http://schemas.microsoft.com/office/drawing/2014/main" id="{508E648B-CA71-D249-2599-399019B3DA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867" y="2231286"/>
            <a:ext cx="6466220" cy="3652284"/>
          </a:xfrm>
          <a:prstGeom prst="rect">
            <a:avLst/>
          </a:prstGeom>
        </p:spPr>
      </p:pic>
      <p:pic>
        <p:nvPicPr>
          <p:cNvPr id="11" name="Picture 10" descr="A graph of a line graph&#10;&#10;Description automatically generated">
            <a:extLst>
              <a:ext uri="{FF2B5EF4-FFF2-40B4-BE49-F238E27FC236}">
                <a16:creationId xmlns:a16="http://schemas.microsoft.com/office/drawing/2014/main" id="{B1EBFB1E-8BFB-F5ED-6720-24550E50E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738" y="1053066"/>
            <a:ext cx="3345319" cy="2495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65E677-70AC-DEF7-25A7-AFD8F2CEF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5788" y="3470201"/>
            <a:ext cx="4069219" cy="3028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2235E0-769B-F367-3B62-7B95BE93E0B5}"/>
              </a:ext>
            </a:extLst>
          </p:cNvPr>
          <p:cNvSpPr txBox="1"/>
          <p:nvPr/>
        </p:nvSpPr>
        <p:spPr>
          <a:xfrm>
            <a:off x="57149" y="1533525"/>
            <a:ext cx="7229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(Caso di solo </a:t>
            </a:r>
            <a:r>
              <a:rPr lang="en-US" err="1">
                <a:cs typeface="Calibri"/>
              </a:rPr>
              <a:t>controllo</a:t>
            </a:r>
            <a:r>
              <a:rPr lang="en-US">
                <a:cs typeface="Calibri"/>
              </a:rPr>
              <a:t> del moto </a:t>
            </a:r>
            <a:r>
              <a:rPr lang="en-US" err="1">
                <a:cs typeface="Calibri"/>
              </a:rPr>
              <a:t>rigido</a:t>
            </a:r>
            <a:r>
              <a:rPr lang="en-US">
                <a:cs typeface="Calibri"/>
              </a:rPr>
              <a:t> senza </a:t>
            </a:r>
            <a:r>
              <a:rPr lang="en-US" err="1">
                <a:cs typeface="Calibri"/>
              </a:rPr>
              <a:t>sfruttamento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della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ridondanza</a:t>
            </a:r>
            <a:r>
              <a:rPr lang="en-US">
                <a:cs typeface="Calibri"/>
              </a:rPr>
              <a:t> e senza </a:t>
            </a:r>
            <a:r>
              <a:rPr lang="en-US" err="1">
                <a:cs typeface="Calibri"/>
              </a:rPr>
              <a:t>applicazione</a:t>
            </a:r>
            <a:r>
              <a:rPr lang="en-US">
                <a:cs typeface="Calibri"/>
              </a:rPr>
              <a:t> di </a:t>
            </a:r>
            <a:r>
              <a:rPr lang="en-US" err="1">
                <a:cs typeface="Calibri"/>
              </a:rPr>
              <a:t>forze</a:t>
            </a:r>
            <a:r>
              <a:rPr lang="en-US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057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58822368-42EC-07A4-AF41-8806183F0D36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28E2809-D2D9-56A3-2857-0D8A8A86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0DF79CE-06BF-B7F2-1A2B-76536A8F7DD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   8/19</a:t>
            </a: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B96D25F3-915D-4DF2-D4D6-411CFD6FD650}"/>
              </a:ext>
            </a:extLst>
          </p:cNvPr>
          <p:cNvSpPr txBox="1"/>
          <p:nvPr/>
        </p:nvSpPr>
        <p:spPr>
          <a:xfrm>
            <a:off x="-1756" y="1052623"/>
            <a:ext cx="1237403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3000">
                <a:solidFill>
                  <a:srgbClr val="971720"/>
                </a:solidFill>
                <a:latin typeface="Century Gothic"/>
              </a:rPr>
              <a:t>Algoritmo per lo sfruttamento </a:t>
            </a:r>
            <a:r>
              <a:rPr lang="it-IT" sz="3000">
                <a:solidFill>
                  <a:srgbClr val="971720"/>
                </a:solidFill>
                <a:latin typeface="Century Gothic"/>
                <a:ea typeface="+mn-ea"/>
              </a:rPr>
              <a:t>della </a:t>
            </a:r>
            <a:r>
              <a:rPr lang="it-IT" sz="3000">
                <a:solidFill>
                  <a:srgbClr val="971720"/>
                </a:solidFill>
                <a:latin typeface="Century Gothic"/>
              </a:rPr>
              <a:t>ridondanza e task secondario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ACA16-7941-3117-6BFF-757DFD21C648}"/>
              </a:ext>
            </a:extLst>
          </p:cNvPr>
          <p:cNvSpPr txBox="1"/>
          <p:nvPr/>
        </p:nvSpPr>
        <p:spPr>
          <a:xfrm>
            <a:off x="5849815" y="2028092"/>
            <a:ext cx="59256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Century Gothic"/>
              </a:rPr>
              <a:t>Poiché il robot ha 7 assi, un </a:t>
            </a:r>
            <a:r>
              <a:rPr lang="it-IT" b="1">
                <a:latin typeface="Century Gothic"/>
              </a:rPr>
              <a:t>grado di libertà</a:t>
            </a:r>
            <a:r>
              <a:rPr lang="it-IT">
                <a:latin typeface="Century Gothic"/>
              </a:rPr>
              <a:t> è stato usato per implementare due </a:t>
            </a:r>
            <a:r>
              <a:rPr lang="it-IT" b="1">
                <a:latin typeface="Century Gothic"/>
              </a:rPr>
              <a:t>task secondari</a:t>
            </a:r>
            <a:r>
              <a:rPr lang="it-IT">
                <a:latin typeface="Century Gothic"/>
              </a:rPr>
              <a:t> che permettessero di massimizzare la misura di manipolabilità </a:t>
            </a:r>
            <a:r>
              <a:rPr lang="it-IT" b="1">
                <a:latin typeface="Century Gothic"/>
              </a:rPr>
              <a:t>w</a:t>
            </a:r>
            <a:r>
              <a:rPr lang="it-IT">
                <a:latin typeface="Century Gothic"/>
              </a:rPr>
              <a:t>. Una volta per far sì che il</a:t>
            </a:r>
            <a:r>
              <a:rPr lang="it-IT" b="1">
                <a:latin typeface="Century Gothic"/>
              </a:rPr>
              <a:t> </a:t>
            </a:r>
            <a:r>
              <a:rPr lang="it-IT">
                <a:latin typeface="Century Gothic"/>
              </a:rPr>
              <a:t>manipolatore rimanesse lontano dalle </a:t>
            </a:r>
            <a:r>
              <a:rPr lang="it-IT" b="1">
                <a:latin typeface="Century Gothic"/>
              </a:rPr>
              <a:t>singolarità </a:t>
            </a:r>
            <a:r>
              <a:rPr lang="it-IT">
                <a:latin typeface="Century Gothic"/>
              </a:rPr>
              <a:t>ed una volta per permettere ai </a:t>
            </a:r>
            <a:r>
              <a:rPr lang="it-IT" b="1">
                <a:latin typeface="Century Gothic"/>
              </a:rPr>
              <a:t>giunti </a:t>
            </a:r>
            <a:r>
              <a:rPr lang="it-IT">
                <a:latin typeface="Century Gothic"/>
              </a:rPr>
              <a:t>di allontanarsi dai loro </a:t>
            </a:r>
            <a:r>
              <a:rPr lang="it-IT" b="1">
                <a:latin typeface="Century Gothic"/>
              </a:rPr>
              <a:t>limiti meccanici</a:t>
            </a:r>
            <a:r>
              <a:rPr lang="it-IT">
                <a:latin typeface="Century Gothic"/>
              </a:rPr>
              <a:t>:</a:t>
            </a:r>
            <a:endParaRPr lang="en-US">
              <a:latin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F2CF-880C-4D5B-5B29-7FBA93B5A501}"/>
              </a:ext>
            </a:extLst>
          </p:cNvPr>
          <p:cNvSpPr txBox="1"/>
          <p:nvPr/>
        </p:nvSpPr>
        <p:spPr>
          <a:xfrm>
            <a:off x="5879285" y="4271880"/>
            <a:ext cx="6048962" cy="28777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100">
              <a:solidFill>
                <a:srgbClr val="569CD6"/>
              </a:solidFill>
              <a:ea typeface="+mn-lt"/>
              <a:cs typeface="+mn-lt"/>
            </a:endParaRPr>
          </a:p>
          <a:p>
            <a:endParaRPr lang="en-US" sz="1400">
              <a:solidFill>
                <a:srgbClr val="569CD6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569CD6"/>
                </a:solidFill>
                <a:highlight>
                  <a:srgbClr val="000000"/>
                </a:highlight>
                <a:ea typeface="+mn-lt"/>
                <a:cs typeface="+mn-lt"/>
              </a:rPr>
              <a:t>float</a:t>
            </a:r>
            <a:r>
              <a:rPr lang="en-US" sz="14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rgbClr val="C8C8C8"/>
                </a:solidFill>
                <a:highlight>
                  <a:srgbClr val="000000"/>
                </a:highlight>
                <a:ea typeface="+mn-lt"/>
                <a:cs typeface="+mn-lt"/>
              </a:rPr>
              <a:t>w</a:t>
            </a:r>
            <a:r>
              <a:rPr lang="en-US" sz="14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=</a:t>
            </a:r>
            <a:r>
              <a:rPr lang="en-US" sz="14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sqrt</a:t>
            </a:r>
            <a:r>
              <a:rPr lang="en-US" sz="14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((</a:t>
            </a:r>
            <a:r>
              <a:rPr lang="en-US" sz="14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J</a:t>
            </a:r>
            <a:r>
              <a:rPr lang="en-US" sz="14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9CDCFE"/>
                </a:solidFill>
                <a:highlight>
                  <a:srgbClr val="000000"/>
                </a:highlight>
                <a:ea typeface="+mn-lt"/>
                <a:cs typeface="+mn-lt"/>
              </a:rPr>
              <a:t>J</a:t>
            </a:r>
            <a:r>
              <a:rPr lang="en-US" sz="1400" err="1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transpose</a:t>
            </a:r>
            <a:r>
              <a:rPr lang="en-US" sz="14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()).</a:t>
            </a:r>
            <a:r>
              <a:rPr lang="en-US" sz="14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determinant</a:t>
            </a:r>
            <a:r>
              <a:rPr lang="en-US" sz="14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());</a:t>
            </a:r>
            <a:endParaRPr lang="en-US" sz="2400" dirty="0">
              <a:solidFill>
                <a:srgbClr val="B4B4B4"/>
              </a:solidFill>
              <a:highlight>
                <a:srgbClr val="000000"/>
              </a:highlight>
              <a:ea typeface="Calibri"/>
              <a:cs typeface="Calibri"/>
            </a:endParaRPr>
          </a:p>
          <a:p>
            <a:endParaRPr lang="en-US" sz="1400">
              <a:solidFill>
                <a:srgbClr val="B4B4B4"/>
              </a:solidFill>
              <a:ea typeface="+mn-lt"/>
              <a:cs typeface="+mn-lt"/>
            </a:endParaRPr>
          </a:p>
          <a:p>
            <a:endParaRPr lang="en-US" sz="1400">
              <a:solidFill>
                <a:srgbClr val="B4B4B4"/>
              </a:solidFill>
              <a:ea typeface="+mn-lt"/>
              <a:cs typeface="+mn-lt"/>
            </a:endParaRPr>
          </a:p>
          <a:p>
            <a:endParaRPr lang="en-US" sz="1400">
              <a:solidFill>
                <a:srgbClr val="569CD6"/>
              </a:solidFill>
              <a:ea typeface="+mn-lt"/>
              <a:cs typeface="+mn-lt"/>
            </a:endParaRPr>
          </a:p>
          <a:p>
            <a:endParaRPr lang="en-US" sz="1400">
              <a:solidFill>
                <a:srgbClr val="569CD6"/>
              </a:solidFill>
              <a:ea typeface="+mn-lt"/>
              <a:cs typeface="+mn-lt"/>
            </a:endParaRPr>
          </a:p>
          <a:p>
            <a:endParaRPr lang="en-US" sz="1200">
              <a:solidFill>
                <a:srgbClr val="569CD6"/>
              </a:solidFill>
              <a:ea typeface="+mn-lt"/>
              <a:cs typeface="+mn-lt"/>
            </a:endParaRPr>
          </a:p>
          <a:p>
            <a:endParaRPr lang="en-US" sz="1200" dirty="0">
              <a:solidFill>
                <a:srgbClr val="569CD6"/>
              </a:solidFill>
              <a:highlight>
                <a:srgbClr val="000000"/>
              </a:highlight>
              <a:ea typeface="+mn-lt"/>
              <a:cs typeface="+mn-lt"/>
            </a:endParaRPr>
          </a:p>
          <a:p>
            <a:r>
              <a:rPr lang="en-US" sz="1100" dirty="0">
                <a:solidFill>
                  <a:srgbClr val="569CD6"/>
                </a:solidFill>
                <a:highlight>
                  <a:srgbClr val="000000"/>
                </a:highlight>
                <a:ea typeface="+mn-lt"/>
                <a:cs typeface="+mn-lt"/>
              </a:rPr>
              <a:t>float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C8C8C8"/>
                </a:solidFill>
                <a:highlight>
                  <a:srgbClr val="000000"/>
                </a:highlight>
                <a:ea typeface="+mn-lt"/>
                <a:cs typeface="+mn-lt"/>
              </a:rPr>
              <a:t>w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=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pow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((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q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0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)/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5.93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),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2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+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pow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((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q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1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)/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4.185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),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2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+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pow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((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q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2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)/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5.93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),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2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+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pow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((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q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3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)/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4.185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),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2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+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pow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((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q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4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)/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5.93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),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2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+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pow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((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q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5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)/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4.185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),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2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+</a:t>
            </a:r>
            <a:r>
              <a:rPr lang="en-US" sz="1100" dirty="0">
                <a:solidFill>
                  <a:srgbClr val="DADADA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pow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((</a:t>
            </a:r>
            <a:r>
              <a:rPr lang="en-US" sz="1100" dirty="0">
                <a:solidFill>
                  <a:srgbClr val="DCDCAA"/>
                </a:solidFill>
                <a:highlight>
                  <a:srgbClr val="000000"/>
                </a:highlight>
                <a:ea typeface="+mn-lt"/>
                <a:cs typeface="+mn-lt"/>
              </a:rPr>
              <a:t>q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6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)/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6.1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),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2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))/</a:t>
            </a:r>
            <a:r>
              <a:rPr lang="en-US" sz="1100" dirty="0">
                <a:solidFill>
                  <a:srgbClr val="B5CEA8"/>
                </a:solidFill>
                <a:highlight>
                  <a:srgbClr val="000000"/>
                </a:highlight>
                <a:ea typeface="+mn-lt"/>
                <a:cs typeface="+mn-lt"/>
              </a:rPr>
              <a:t>14</a:t>
            </a:r>
            <a:r>
              <a:rPr lang="en-US" sz="1100" dirty="0">
                <a:solidFill>
                  <a:srgbClr val="B4B4B4"/>
                </a:solidFill>
                <a:highlight>
                  <a:srgbClr val="000000"/>
                </a:highlight>
                <a:ea typeface="+mn-lt"/>
                <a:cs typeface="+mn-lt"/>
              </a:rPr>
              <a:t>;</a:t>
            </a:r>
            <a:endParaRPr lang="en-US" sz="1100" dirty="0">
              <a:highlight>
                <a:srgbClr val="000000"/>
              </a:highlight>
              <a:ea typeface="Calibri"/>
              <a:cs typeface="Calibri"/>
            </a:endParaRPr>
          </a:p>
          <a:p>
            <a:endParaRPr lang="en-US" sz="1100">
              <a:solidFill>
                <a:srgbClr val="B4B4B4"/>
              </a:solidFill>
              <a:ea typeface="+mn-lt"/>
              <a:cs typeface="+mn-lt"/>
            </a:endParaRPr>
          </a:p>
          <a:p>
            <a:endParaRPr lang="en-US" sz="1100">
              <a:solidFill>
                <a:srgbClr val="B4B4B4"/>
              </a:solidFill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10" name="Picture 9" descr="A black and white square with a letter&#10;&#10;Description automatically generated">
            <a:extLst>
              <a:ext uri="{FF2B5EF4-FFF2-40B4-BE49-F238E27FC236}">
                <a16:creationId xmlns:a16="http://schemas.microsoft.com/office/drawing/2014/main" id="{C027D2B5-2E45-46B4-E3D0-0EA74E782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15" y="3993690"/>
            <a:ext cx="6096000" cy="705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4EF120-F843-63EF-BB45-A2DC76375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408" y="4968606"/>
            <a:ext cx="6096000" cy="1031826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EBCBFD6-05F1-418D-0126-971776078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5" y="2119488"/>
            <a:ext cx="5728267" cy="38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02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66609-A97F-F369-5CFA-03EF44718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8" r="7716" b="-313"/>
          <a:stretch/>
        </p:blipFill>
        <p:spPr>
          <a:xfrm>
            <a:off x="18815" y="1383123"/>
            <a:ext cx="8222079" cy="5164224"/>
          </a:xfrm>
          <a:prstGeom prst="rect">
            <a:avLst/>
          </a:prstGeom>
        </p:spPr>
      </p:pic>
      <p:pic>
        <p:nvPicPr>
          <p:cNvPr id="5" name="Immagine 8" descr="banner.png">
            <a:extLst>
              <a:ext uri="{FF2B5EF4-FFF2-40B4-BE49-F238E27FC236}">
                <a16:creationId xmlns:a16="http://schemas.microsoft.com/office/drawing/2014/main" id="{AFEE4546-6803-DE89-4069-6B729FB8B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7" name="Rettangolo 10">
            <a:extLst>
              <a:ext uri="{FF2B5EF4-FFF2-40B4-BE49-F238E27FC236}">
                <a16:creationId xmlns:a16="http://schemas.microsoft.com/office/drawing/2014/main" id="{E12DC703-202B-D802-12B0-3FC5F8D5F54D}"/>
              </a:ext>
            </a:extLst>
          </p:cNvPr>
          <p:cNvSpPr/>
          <p:nvPr/>
        </p:nvSpPr>
        <p:spPr>
          <a:xfrm>
            <a:off x="0" y="649914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ttangolo 5">
            <a:extLst>
              <a:ext uri="{FF2B5EF4-FFF2-40B4-BE49-F238E27FC236}">
                <a16:creationId xmlns:a16="http://schemas.microsoft.com/office/drawing/2014/main" id="{93D5FA03-84C5-C619-3DD8-7CF14F926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   9/19</a:t>
            </a:r>
          </a:p>
        </p:txBody>
      </p:sp>
      <p:sp>
        <p:nvSpPr>
          <p:cNvPr id="15" name="CasellaDiTesto 9">
            <a:extLst>
              <a:ext uri="{FF2B5EF4-FFF2-40B4-BE49-F238E27FC236}">
                <a16:creationId xmlns:a16="http://schemas.microsoft.com/office/drawing/2014/main" id="{C4ED53F1-6990-DC9A-1BB0-E2B0CCA037CB}"/>
              </a:ext>
            </a:extLst>
          </p:cNvPr>
          <p:cNvSpPr txBox="1"/>
          <p:nvPr/>
        </p:nvSpPr>
        <p:spPr>
          <a:xfrm>
            <a:off x="-1756" y="1052623"/>
            <a:ext cx="1237403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3000">
                <a:solidFill>
                  <a:srgbClr val="971720"/>
                </a:solidFill>
                <a:latin typeface="Century Gothic"/>
              </a:rPr>
              <a:t>Differenze tra le due misure di manipolabilità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A9469-81BF-C5D4-2A75-1A181112BDDD}"/>
              </a:ext>
            </a:extLst>
          </p:cNvPr>
          <p:cNvSpPr txBox="1"/>
          <p:nvPr/>
        </p:nvSpPr>
        <p:spPr>
          <a:xfrm>
            <a:off x="8363185" y="1806221"/>
            <a:ext cx="371592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Dato il </a:t>
            </a:r>
            <a:r>
              <a:rPr lang="en-US" err="1">
                <a:ea typeface="Calibri"/>
                <a:cs typeface="Calibri"/>
              </a:rPr>
              <a:t>comportamento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b="1">
                <a:ea typeface="Calibri"/>
                <a:cs typeface="Calibri"/>
              </a:rPr>
              <a:t>simile </a:t>
            </a:r>
            <a:r>
              <a:rPr lang="en-US" err="1">
                <a:ea typeface="Calibri"/>
                <a:cs typeface="Calibri"/>
              </a:rPr>
              <a:t>tra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</a:t>
            </a:r>
            <a:r>
              <a:rPr lang="en-US">
                <a:ea typeface="Calibri"/>
                <a:cs typeface="Calibri"/>
              </a:rPr>
              <a:t> due </a:t>
            </a:r>
            <a:r>
              <a:rPr lang="en-US" err="1">
                <a:ea typeface="Calibri"/>
                <a:cs typeface="Calibri"/>
              </a:rPr>
              <a:t>casi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</a:t>
            </a:r>
            <a:r>
              <a:rPr lang="en-US">
                <a:ea typeface="Calibri"/>
                <a:cs typeface="Calibri"/>
              </a:rPr>
              <a:t> è </a:t>
            </a:r>
            <a:r>
              <a:rPr lang="en-US" err="1">
                <a:ea typeface="Calibri"/>
                <a:cs typeface="Calibri"/>
              </a:rPr>
              <a:t>scelto</a:t>
            </a:r>
            <a:r>
              <a:rPr lang="en-US">
                <a:ea typeface="Calibri"/>
                <a:cs typeface="Calibri"/>
              </a:rPr>
              <a:t> di </a:t>
            </a:r>
            <a:r>
              <a:rPr lang="en-US" err="1">
                <a:ea typeface="Calibri"/>
                <a:cs typeface="Calibri"/>
              </a:rPr>
              <a:t>effettuare</a:t>
            </a:r>
            <a:r>
              <a:rPr lang="en-US">
                <a:ea typeface="Calibri"/>
                <a:cs typeface="Calibri"/>
              </a:rPr>
              <a:t> le successive </a:t>
            </a:r>
            <a:r>
              <a:rPr lang="en-US" err="1">
                <a:ea typeface="Calibri"/>
                <a:cs typeface="Calibri"/>
              </a:rPr>
              <a:t>analisi</a:t>
            </a:r>
            <a:r>
              <a:rPr lang="en-US">
                <a:ea typeface="Calibri"/>
                <a:cs typeface="Calibri"/>
              </a:rPr>
              <a:t> solo </a:t>
            </a:r>
            <a:r>
              <a:rPr lang="en-US" err="1">
                <a:ea typeface="Calibri"/>
                <a:cs typeface="Calibri"/>
              </a:rPr>
              <a:t>sul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caso</a:t>
            </a:r>
            <a:r>
              <a:rPr lang="en-US">
                <a:ea typeface="Calibri"/>
                <a:cs typeface="Calibri"/>
              </a:rPr>
              <a:t> in cui </a:t>
            </a:r>
            <a:r>
              <a:rPr lang="en-US" err="1">
                <a:ea typeface="Calibri"/>
                <a:cs typeface="Calibri"/>
              </a:rPr>
              <a:t>si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sfrutta</a:t>
            </a:r>
            <a:r>
              <a:rPr lang="en-US">
                <a:ea typeface="Calibri"/>
                <a:cs typeface="Calibri"/>
              </a:rPr>
              <a:t> la </a:t>
            </a:r>
            <a:r>
              <a:rPr lang="en-US" b="1" err="1">
                <a:ea typeface="Calibri"/>
                <a:cs typeface="Calibri"/>
              </a:rPr>
              <a:t>ridondanza</a:t>
            </a:r>
            <a:r>
              <a:rPr lang="en-US" b="1">
                <a:ea typeface="Calibri"/>
                <a:cs typeface="Calibri"/>
              </a:rPr>
              <a:t> </a:t>
            </a:r>
            <a:r>
              <a:rPr lang="en-US">
                <a:ea typeface="Calibri"/>
                <a:cs typeface="Calibri"/>
              </a:rPr>
              <a:t>per </a:t>
            </a:r>
            <a:r>
              <a:rPr lang="en-US" err="1">
                <a:ea typeface="Calibri"/>
                <a:cs typeface="Calibri"/>
              </a:rPr>
              <a:t>massimizzare</a:t>
            </a:r>
            <a:r>
              <a:rPr lang="en-US">
                <a:ea typeface="Calibri"/>
                <a:cs typeface="Calibri"/>
              </a:rPr>
              <a:t> la </a:t>
            </a:r>
            <a:r>
              <a:rPr lang="en-US" err="1">
                <a:ea typeface="Calibri"/>
                <a:cs typeface="Calibri"/>
              </a:rPr>
              <a:t>misura</a:t>
            </a:r>
            <a:r>
              <a:rPr lang="en-US">
                <a:ea typeface="Calibri"/>
                <a:cs typeface="Calibri"/>
              </a:rPr>
              <a:t> di </a:t>
            </a:r>
            <a:r>
              <a:rPr lang="en-US" err="1">
                <a:ea typeface="Calibri"/>
                <a:cs typeface="Calibri"/>
              </a:rPr>
              <a:t>manipolabilità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che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it-IT">
                <a:ea typeface="+mn-lt"/>
                <a:cs typeface="+mn-lt"/>
              </a:rPr>
              <a:t>permetta al manipolatore di rimanere lontano dalle </a:t>
            </a:r>
            <a:r>
              <a:rPr lang="it-IT" b="1">
                <a:ea typeface="+mn-lt"/>
                <a:cs typeface="+mn-lt"/>
              </a:rPr>
              <a:t>singolarità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207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revision>24</cp:revision>
  <dcterms:created xsi:type="dcterms:W3CDTF">2013-09-05T14:27:33Z</dcterms:created>
  <dcterms:modified xsi:type="dcterms:W3CDTF">2024-01-22T14:58:40Z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2023-12-10T21:07:21Z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eb8a229c-f9fb-4896-a12a-342ecea9237c</vt:lpwstr>
  </property>
  <property fmtid="{D5CDD505-2E9C-101B-9397-08002B2CF9AE}" pid="8" name="MSIP_Label_2ad0b24d-6422-44b0-b3de-abb3a9e8c81a_ContentBits">
    <vt:lpwstr>0</vt:lpwstr>
  </property>
</Properties>
</file>